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7"/>
  </p:notesMasterIdLst>
  <p:sldIdLst>
    <p:sldId id="308" r:id="rId2"/>
    <p:sldId id="309" r:id="rId3"/>
    <p:sldId id="302" r:id="rId4"/>
    <p:sldId id="303" r:id="rId5"/>
    <p:sldId id="306" r:id="rId6"/>
    <p:sldId id="310" r:id="rId7"/>
    <p:sldId id="311" r:id="rId8"/>
    <p:sldId id="314" r:id="rId9"/>
    <p:sldId id="313" r:id="rId10"/>
    <p:sldId id="312" r:id="rId11"/>
    <p:sldId id="315" r:id="rId12"/>
    <p:sldId id="316" r:id="rId13"/>
    <p:sldId id="317" r:id="rId14"/>
    <p:sldId id="318" r:id="rId15"/>
    <p:sldId id="3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  <a:r>
              <a:rPr lang="en-US" baseline="0" dirty="0"/>
              <a:t> </a:t>
            </a:r>
            <a:r>
              <a:rPr lang="en-US" dirty="0"/>
              <a:t>Total Product Sales by</a:t>
            </a:r>
            <a:r>
              <a:rPr lang="en-US" baseline="0" dirty="0"/>
              <a:t> Month</a:t>
            </a:r>
            <a:endParaRPr lang="en-US" dirty="0"/>
          </a:p>
        </c:rich>
      </c:tx>
      <c:layout>
        <c:manualLayout>
          <c:xMode val="edge"/>
          <c:yMode val="edge"/>
          <c:x val="0.32916554071000809"/>
          <c:y val="1.8735830106443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Sales'!$C$2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'2023 Total Sales'!$B$3:$B$14</c:f>
              <c:strCache>
                <c:ptCount val="12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</c:strCache>
            </c:strRef>
          </c:cat>
          <c:val>
            <c:numRef>
              <c:f>'2023 Total Sales'!$C$3:$C$14</c:f>
              <c:numCache>
                <c:formatCode>General</c:formatCode>
                <c:ptCount val="12"/>
                <c:pt idx="0">
                  <c:v>628</c:v>
                </c:pt>
                <c:pt idx="1">
                  <c:v>526</c:v>
                </c:pt>
                <c:pt idx="2">
                  <c:v>583</c:v>
                </c:pt>
                <c:pt idx="3">
                  <c:v>621</c:v>
                </c:pt>
                <c:pt idx="4">
                  <c:v>637</c:v>
                </c:pt>
                <c:pt idx="5">
                  <c:v>713</c:v>
                </c:pt>
                <c:pt idx="6">
                  <c:v>656</c:v>
                </c:pt>
                <c:pt idx="7">
                  <c:v>632</c:v>
                </c:pt>
                <c:pt idx="8">
                  <c:v>676</c:v>
                </c:pt>
                <c:pt idx="9">
                  <c:v>617</c:v>
                </c:pt>
                <c:pt idx="10">
                  <c:v>609</c:v>
                </c:pt>
                <c:pt idx="11">
                  <c:v>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24-4CFA-AC2C-DB5DFF9E2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1736512"/>
        <c:axId val="811738808"/>
      </c:lineChart>
      <c:catAx>
        <c:axId val="81173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0098007876817674"/>
              <c:y val="0.901805366885910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8808"/>
        <c:crosses val="autoZero"/>
        <c:auto val="1"/>
        <c:lblAlgn val="ctr"/>
        <c:lblOffset val="100"/>
        <c:noMultiLvlLbl val="0"/>
      </c:catAx>
      <c:valAx>
        <c:axId val="81173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Unit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</a:t>
            </a:r>
            <a:r>
              <a:rPr lang="en-US" baseline="0"/>
              <a:t> </a:t>
            </a:r>
            <a:r>
              <a:rPr lang="en-US"/>
              <a:t>Total Product 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Sales'!$C$2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4.3635170603674542E-4"/>
                  <c:y val="-6.602398658501021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'2023 Total Sales'!$B$3:$B$14</c:f>
              <c:strCache>
                <c:ptCount val="12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</c:strCache>
            </c:strRef>
          </c:cat>
          <c:val>
            <c:numRef>
              <c:f>'2023 Total Sales'!$C$3:$C$14</c:f>
              <c:numCache>
                <c:formatCode>General</c:formatCode>
                <c:ptCount val="12"/>
                <c:pt idx="0">
                  <c:v>628</c:v>
                </c:pt>
                <c:pt idx="1">
                  <c:v>526</c:v>
                </c:pt>
                <c:pt idx="2">
                  <c:v>583</c:v>
                </c:pt>
                <c:pt idx="3">
                  <c:v>621</c:v>
                </c:pt>
                <c:pt idx="4">
                  <c:v>637</c:v>
                </c:pt>
                <c:pt idx="5">
                  <c:v>713</c:v>
                </c:pt>
                <c:pt idx="6">
                  <c:v>656</c:v>
                </c:pt>
                <c:pt idx="7">
                  <c:v>632</c:v>
                </c:pt>
                <c:pt idx="8">
                  <c:v>676</c:v>
                </c:pt>
                <c:pt idx="9">
                  <c:v>617</c:v>
                </c:pt>
                <c:pt idx="10">
                  <c:v>609</c:v>
                </c:pt>
                <c:pt idx="11">
                  <c:v>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C-40BE-B9E9-4920F5429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1736512"/>
        <c:axId val="811738808"/>
      </c:lineChart>
      <c:catAx>
        <c:axId val="811736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8808"/>
        <c:crosses val="autoZero"/>
        <c:auto val="1"/>
        <c:lblAlgn val="ctr"/>
        <c:lblOffset val="100"/>
        <c:noMultiLvlLbl val="0"/>
      </c:catAx>
      <c:valAx>
        <c:axId val="81173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Product</a:t>
                </a:r>
                <a:r>
                  <a:rPr lang="en-US" baseline="0" dirty="0"/>
                  <a:t> </a:t>
                </a:r>
                <a:r>
                  <a:rPr lang="en-US" dirty="0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</a:t>
            </a:r>
            <a:r>
              <a:rPr lang="en-US" baseline="0"/>
              <a:t> </a:t>
            </a:r>
            <a:r>
              <a:rPr lang="en-US"/>
              <a:t>Total Sales Revenue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Revenue'!$D$2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4.3635170603674542E-4"/>
                  <c:y val="-6.602398658501021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'2023 Total Revenue'!$C$3:$C$14</c:f>
              <c:strCache>
                <c:ptCount val="12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</c:strCache>
            </c:strRef>
          </c:cat>
          <c:val>
            <c:numRef>
              <c:f>'2023 Total Revenue'!$D$3:$D$14</c:f>
              <c:numCache>
                <c:formatCode>_("$"* #,##0.00_);_("$"* \(#,##0.00\);_("$"* "-"??_);_(@_)</c:formatCode>
                <c:ptCount val="12"/>
                <c:pt idx="0">
                  <c:v>410450</c:v>
                </c:pt>
                <c:pt idx="1">
                  <c:v>332150</c:v>
                </c:pt>
                <c:pt idx="2">
                  <c:v>401200</c:v>
                </c:pt>
                <c:pt idx="3">
                  <c:v>455000</c:v>
                </c:pt>
                <c:pt idx="4">
                  <c:v>456000</c:v>
                </c:pt>
                <c:pt idx="5">
                  <c:v>528850</c:v>
                </c:pt>
                <c:pt idx="6">
                  <c:v>477000</c:v>
                </c:pt>
                <c:pt idx="7">
                  <c:v>403900</c:v>
                </c:pt>
                <c:pt idx="8">
                  <c:v>474800</c:v>
                </c:pt>
                <c:pt idx="9">
                  <c:v>438600</c:v>
                </c:pt>
                <c:pt idx="10">
                  <c:v>474700</c:v>
                </c:pt>
                <c:pt idx="11">
                  <c:v>459800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F4-465B-B648-35828DA68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1736512"/>
        <c:axId val="811738808"/>
      </c:lineChart>
      <c:catAx>
        <c:axId val="811736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8808"/>
        <c:crosses val="autoZero"/>
        <c:auto val="1"/>
        <c:lblAlgn val="ctr"/>
        <c:lblOffset val="100"/>
        <c:noMultiLvlLbl val="0"/>
      </c:catAx>
      <c:valAx>
        <c:axId val="81173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2022-2023 Total Sales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Revenue'!$C$17</c:f>
              <c:strCache>
                <c:ptCount val="1"/>
                <c:pt idx="0">
                  <c:v>Actual Revenue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12"/>
            <c:marker>
              <c:symbol val="none"/>
            </c:marker>
            <c:bubble3D val="0"/>
            <c:spPr>
              <a:ln w="28575" cap="rnd">
                <a:solidFill>
                  <a:schemeClr val="accent6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60-4D83-8872-E686A95F7275}"/>
              </c:ext>
            </c:extLst>
          </c:dPt>
          <c:dPt>
            <c:idx val="13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60-4D83-8872-E686A95F7275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60-4D83-8872-E686A95F7275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60-4D83-8872-E686A95F7275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7560-4D83-8872-E686A95F7275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7560-4D83-8872-E686A95F7275}"/>
              </c:ext>
            </c:extLst>
          </c:dPt>
          <c:dPt>
            <c:idx val="18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7560-4D83-8872-E686A95F7275}"/>
              </c:ext>
            </c:extLst>
          </c:dPt>
          <c:dPt>
            <c:idx val="19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7560-4D83-8872-E686A95F7275}"/>
              </c:ext>
            </c:extLst>
          </c:dPt>
          <c:dPt>
            <c:idx val="20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7560-4D83-8872-E686A95F7275}"/>
              </c:ext>
            </c:extLst>
          </c:dPt>
          <c:dPt>
            <c:idx val="21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7560-4D83-8872-E686A95F7275}"/>
              </c:ext>
            </c:extLst>
          </c:dPt>
          <c:dPt>
            <c:idx val="22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7560-4D83-8872-E686A95F7275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7560-4D83-8872-E686A95F7275}"/>
              </c:ext>
            </c:extLst>
          </c:dPt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4433435929805812E-2"/>
                  <c:y val="-0.1061101097302596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'2023 Total Revenue'!$B$18:$B$41</c:f>
              <c:strCache>
                <c:ptCount val="24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  <c:pt idx="12">
                  <c:v>Jan 23</c:v>
                </c:pt>
                <c:pt idx="13">
                  <c:v>Feb 23</c:v>
                </c:pt>
                <c:pt idx="14">
                  <c:v>Mar 23</c:v>
                </c:pt>
                <c:pt idx="15">
                  <c:v>Apr 23</c:v>
                </c:pt>
                <c:pt idx="16">
                  <c:v>May 23</c:v>
                </c:pt>
                <c:pt idx="17">
                  <c:v>Jun 23</c:v>
                </c:pt>
                <c:pt idx="18">
                  <c:v>Jul 23</c:v>
                </c:pt>
                <c:pt idx="19">
                  <c:v>Aug 23</c:v>
                </c:pt>
                <c:pt idx="20">
                  <c:v>Sept 23</c:v>
                </c:pt>
                <c:pt idx="21">
                  <c:v>Oct 23</c:v>
                </c:pt>
                <c:pt idx="22">
                  <c:v>Nov 23</c:v>
                </c:pt>
                <c:pt idx="23">
                  <c:v>Dec 23</c:v>
                </c:pt>
              </c:strCache>
            </c:strRef>
          </c:cat>
          <c:val>
            <c:numRef>
              <c:f>'2023 Total Revenue'!$C$18:$C$41</c:f>
              <c:numCache>
                <c:formatCode>_("$"* #,##0.00_);_("$"* \(#,##0.00\);_("$"* "-"??_);_(@_)</c:formatCode>
                <c:ptCount val="24"/>
                <c:pt idx="0">
                  <c:v>410450</c:v>
                </c:pt>
                <c:pt idx="1">
                  <c:v>332150</c:v>
                </c:pt>
                <c:pt idx="2">
                  <c:v>401200</c:v>
                </c:pt>
                <c:pt idx="3">
                  <c:v>455000</c:v>
                </c:pt>
                <c:pt idx="4">
                  <c:v>456000</c:v>
                </c:pt>
                <c:pt idx="5">
                  <c:v>528850</c:v>
                </c:pt>
                <c:pt idx="6">
                  <c:v>477000</c:v>
                </c:pt>
                <c:pt idx="7">
                  <c:v>403900</c:v>
                </c:pt>
                <c:pt idx="8">
                  <c:v>474800</c:v>
                </c:pt>
                <c:pt idx="9">
                  <c:v>438600</c:v>
                </c:pt>
                <c:pt idx="10">
                  <c:v>474700</c:v>
                </c:pt>
                <c:pt idx="11">
                  <c:v>459800</c:v>
                </c:pt>
                <c:pt idx="12">
                  <c:v>510896.23644101905</c:v>
                </c:pt>
                <c:pt idx="13">
                  <c:v>429958.65856359975</c:v>
                </c:pt>
                <c:pt idx="14">
                  <c:v>478773.2128986207</c:v>
                </c:pt>
                <c:pt idx="15">
                  <c:v>512303.47913408384</c:v>
                </c:pt>
                <c:pt idx="16">
                  <c:v>527843.53034769557</c:v>
                </c:pt>
                <c:pt idx="17">
                  <c:v>593393.12670290866</c:v>
                </c:pt>
                <c:pt idx="18">
                  <c:v>548280.25587452948</c:v>
                </c:pt>
                <c:pt idx="19">
                  <c:v>530422.0518818436</c:v>
                </c:pt>
                <c:pt idx="20">
                  <c:v>569663.19267966668</c:v>
                </c:pt>
                <c:pt idx="21">
                  <c:v>522018.73750423628</c:v>
                </c:pt>
                <c:pt idx="22">
                  <c:v>517262.95148327039</c:v>
                </c:pt>
                <c:pt idx="23">
                  <c:v>567840.41034680302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560-4D83-8872-E686A95F72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8144384"/>
        <c:axId val="1228146680"/>
      </c:lineChart>
      <c:catAx>
        <c:axId val="122814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146680"/>
        <c:crosses val="autoZero"/>
        <c:auto val="1"/>
        <c:lblAlgn val="ctr"/>
        <c:lblOffset val="100"/>
        <c:noMultiLvlLbl val="0"/>
      </c:catAx>
      <c:valAx>
        <c:axId val="122814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14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  <a:r>
              <a:rPr lang="en-US" baseline="0" dirty="0"/>
              <a:t> </a:t>
            </a:r>
            <a:r>
              <a:rPr lang="en-US" dirty="0"/>
              <a:t>Total Sales Revenue by Month</a:t>
            </a:r>
          </a:p>
        </c:rich>
      </c:tx>
      <c:layout>
        <c:manualLayout>
          <c:xMode val="edge"/>
          <c:yMode val="edge"/>
          <c:x val="0.30649935281702961"/>
          <c:y val="2.365653688789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Revenue'!$D$2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'2023 Total Revenue'!$C$3:$C$14</c:f>
              <c:strCache>
                <c:ptCount val="12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</c:strCache>
            </c:strRef>
          </c:cat>
          <c:val>
            <c:numRef>
              <c:f>'2023 Total Revenue'!$D$3:$D$14</c:f>
              <c:numCache>
                <c:formatCode>_("$"* #,##0.00_);_("$"* \(#,##0.00\);_("$"* "-"??_);_(@_)</c:formatCode>
                <c:ptCount val="12"/>
                <c:pt idx="0">
                  <c:v>410450</c:v>
                </c:pt>
                <c:pt idx="1">
                  <c:v>332150</c:v>
                </c:pt>
                <c:pt idx="2">
                  <c:v>401200</c:v>
                </c:pt>
                <c:pt idx="3">
                  <c:v>455000</c:v>
                </c:pt>
                <c:pt idx="4">
                  <c:v>456000</c:v>
                </c:pt>
                <c:pt idx="5">
                  <c:v>528850</c:v>
                </c:pt>
                <c:pt idx="6">
                  <c:v>477000</c:v>
                </c:pt>
                <c:pt idx="7">
                  <c:v>403900</c:v>
                </c:pt>
                <c:pt idx="8">
                  <c:v>474800</c:v>
                </c:pt>
                <c:pt idx="9">
                  <c:v>438600</c:v>
                </c:pt>
                <c:pt idx="10">
                  <c:v>474700</c:v>
                </c:pt>
                <c:pt idx="11">
                  <c:v>459800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3C-4D29-B4D5-AB4DCCD95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1736512"/>
        <c:axId val="811738808"/>
      </c:lineChart>
      <c:catAx>
        <c:axId val="81173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0092873955765616"/>
              <c:y val="0.897994378933636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8808"/>
        <c:crosses val="autoZero"/>
        <c:auto val="1"/>
        <c:lblAlgn val="ctr"/>
        <c:lblOffset val="100"/>
        <c:noMultiLvlLbl val="0"/>
      </c:catAx>
      <c:valAx>
        <c:axId val="81173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73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 by Month and Product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'Sales Analysis'!$L$2</c:f>
              <c:strCache>
                <c:ptCount val="1"/>
                <c:pt idx="0">
                  <c:v>Camera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Analysis'!$L$3:$L$14</c:f>
              <c:numCache>
                <c:formatCode>General</c:formatCode>
                <c:ptCount val="12"/>
                <c:pt idx="0">
                  <c:v>130</c:v>
                </c:pt>
                <c:pt idx="1">
                  <c:v>87</c:v>
                </c:pt>
                <c:pt idx="2">
                  <c:v>73</c:v>
                </c:pt>
                <c:pt idx="3">
                  <c:v>90</c:v>
                </c:pt>
                <c:pt idx="4">
                  <c:v>111</c:v>
                </c:pt>
                <c:pt idx="5">
                  <c:v>112</c:v>
                </c:pt>
                <c:pt idx="6">
                  <c:v>125</c:v>
                </c:pt>
                <c:pt idx="7">
                  <c:v>82</c:v>
                </c:pt>
                <c:pt idx="8">
                  <c:v>121</c:v>
                </c:pt>
                <c:pt idx="9">
                  <c:v>77</c:v>
                </c:pt>
                <c:pt idx="10">
                  <c:v>120</c:v>
                </c:pt>
                <c:pt idx="11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CD-41A1-A3E8-E9FBDA65886C}"/>
            </c:ext>
          </c:extLst>
        </c:ser>
        <c:ser>
          <c:idx val="1"/>
          <c:order val="1"/>
          <c:tx>
            <c:strRef>
              <c:f>'Sales Analysis'!$M$2</c:f>
              <c:strCache>
                <c:ptCount val="1"/>
                <c:pt idx="0">
                  <c:v>Computer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Analysis'!$M$3:$M$14</c:f>
              <c:numCache>
                <c:formatCode>General</c:formatCode>
                <c:ptCount val="12"/>
                <c:pt idx="0">
                  <c:v>77</c:v>
                </c:pt>
                <c:pt idx="1">
                  <c:v>82</c:v>
                </c:pt>
                <c:pt idx="2">
                  <c:v>93</c:v>
                </c:pt>
                <c:pt idx="3">
                  <c:v>133</c:v>
                </c:pt>
                <c:pt idx="4">
                  <c:v>117</c:v>
                </c:pt>
                <c:pt idx="5">
                  <c:v>157</c:v>
                </c:pt>
                <c:pt idx="6">
                  <c:v>124</c:v>
                </c:pt>
                <c:pt idx="7">
                  <c:v>80</c:v>
                </c:pt>
                <c:pt idx="8">
                  <c:v>121</c:v>
                </c:pt>
                <c:pt idx="9">
                  <c:v>111</c:v>
                </c:pt>
                <c:pt idx="10">
                  <c:v>138</c:v>
                </c:pt>
                <c:pt idx="11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CD-41A1-A3E8-E9FBDA65886C}"/>
            </c:ext>
          </c:extLst>
        </c:ser>
        <c:ser>
          <c:idx val="2"/>
          <c:order val="2"/>
          <c:tx>
            <c:strRef>
              <c:f>'Sales Analysis'!$N$2</c:f>
              <c:strCache>
                <c:ptCount val="1"/>
                <c:pt idx="0">
                  <c:v>Headphones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Analysis'!$N$3:$N$14</c:f>
              <c:numCache>
                <c:formatCode>General</c:formatCode>
                <c:ptCount val="12"/>
                <c:pt idx="0">
                  <c:v>93</c:v>
                </c:pt>
                <c:pt idx="1">
                  <c:v>115</c:v>
                </c:pt>
                <c:pt idx="2">
                  <c:v>88</c:v>
                </c:pt>
                <c:pt idx="3">
                  <c:v>98</c:v>
                </c:pt>
                <c:pt idx="4">
                  <c:v>72</c:v>
                </c:pt>
                <c:pt idx="5">
                  <c:v>109</c:v>
                </c:pt>
                <c:pt idx="6">
                  <c:v>74</c:v>
                </c:pt>
                <c:pt idx="7">
                  <c:v>138</c:v>
                </c:pt>
                <c:pt idx="8">
                  <c:v>124</c:v>
                </c:pt>
                <c:pt idx="9">
                  <c:v>116</c:v>
                </c:pt>
                <c:pt idx="10">
                  <c:v>74</c:v>
                </c:pt>
                <c:pt idx="11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1A1-A3E8-E9FBDA65886C}"/>
            </c:ext>
          </c:extLst>
        </c:ser>
        <c:ser>
          <c:idx val="3"/>
          <c:order val="3"/>
          <c:tx>
            <c:strRef>
              <c:f>'Sales Analysis'!$O$2</c:f>
              <c:strCache>
                <c:ptCount val="1"/>
                <c:pt idx="0">
                  <c:v>Laptop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Analysis'!$O$3:$O$14</c:f>
              <c:numCache>
                <c:formatCode>General</c:formatCode>
                <c:ptCount val="12"/>
                <c:pt idx="0">
                  <c:v>117</c:v>
                </c:pt>
                <c:pt idx="1">
                  <c:v>60</c:v>
                </c:pt>
                <c:pt idx="2">
                  <c:v>91</c:v>
                </c:pt>
                <c:pt idx="3">
                  <c:v>92</c:v>
                </c:pt>
                <c:pt idx="4">
                  <c:v>90</c:v>
                </c:pt>
                <c:pt idx="5">
                  <c:v>115</c:v>
                </c:pt>
                <c:pt idx="6">
                  <c:v>93</c:v>
                </c:pt>
                <c:pt idx="7">
                  <c:v>116</c:v>
                </c:pt>
                <c:pt idx="8">
                  <c:v>122</c:v>
                </c:pt>
                <c:pt idx="9">
                  <c:v>119</c:v>
                </c:pt>
                <c:pt idx="10">
                  <c:v>114</c:v>
                </c:pt>
                <c:pt idx="11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CD-41A1-A3E8-E9FBDA65886C}"/>
            </c:ext>
          </c:extLst>
        </c:ser>
        <c:ser>
          <c:idx val="4"/>
          <c:order val="4"/>
          <c:tx>
            <c:strRef>
              <c:f>'Sales Analysis'!$P$2</c:f>
              <c:strCache>
                <c:ptCount val="1"/>
                <c:pt idx="0">
                  <c:v>Mobile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Analysis'!$P$3:$P$14</c:f>
              <c:numCache>
                <c:formatCode>General</c:formatCode>
                <c:ptCount val="12"/>
                <c:pt idx="0">
                  <c:v>73</c:v>
                </c:pt>
                <c:pt idx="1">
                  <c:v>78</c:v>
                </c:pt>
                <c:pt idx="2">
                  <c:v>129</c:v>
                </c:pt>
                <c:pt idx="3">
                  <c:v>103</c:v>
                </c:pt>
                <c:pt idx="4">
                  <c:v>127</c:v>
                </c:pt>
                <c:pt idx="5">
                  <c:v>90</c:v>
                </c:pt>
                <c:pt idx="6">
                  <c:v>142</c:v>
                </c:pt>
                <c:pt idx="7">
                  <c:v>99</c:v>
                </c:pt>
                <c:pt idx="8">
                  <c:v>85</c:v>
                </c:pt>
                <c:pt idx="9">
                  <c:v>98</c:v>
                </c:pt>
                <c:pt idx="10">
                  <c:v>87</c:v>
                </c:pt>
                <c:pt idx="11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CD-41A1-A3E8-E9FBDA65886C}"/>
            </c:ext>
          </c:extLst>
        </c:ser>
        <c:ser>
          <c:idx val="5"/>
          <c:order val="5"/>
          <c:tx>
            <c:strRef>
              <c:f>'Sales Analysis'!$Q$2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Analysis'!$Q$3:$Q$14</c:f>
              <c:numCache>
                <c:formatCode>General</c:formatCode>
                <c:ptCount val="12"/>
                <c:pt idx="0">
                  <c:v>138</c:v>
                </c:pt>
                <c:pt idx="1">
                  <c:v>104</c:v>
                </c:pt>
                <c:pt idx="2">
                  <c:v>109</c:v>
                </c:pt>
                <c:pt idx="3">
                  <c:v>105</c:v>
                </c:pt>
                <c:pt idx="4">
                  <c:v>120</c:v>
                </c:pt>
                <c:pt idx="5">
                  <c:v>130</c:v>
                </c:pt>
                <c:pt idx="6">
                  <c:v>98</c:v>
                </c:pt>
                <c:pt idx="7">
                  <c:v>117</c:v>
                </c:pt>
                <c:pt idx="8">
                  <c:v>103</c:v>
                </c:pt>
                <c:pt idx="9">
                  <c:v>96</c:v>
                </c:pt>
                <c:pt idx="10">
                  <c:v>76</c:v>
                </c:pt>
                <c:pt idx="11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1A1-A3E8-E9FBDA658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9878408"/>
        <c:axId val="1089878736"/>
      </c:barChart>
      <c:lineChart>
        <c:grouping val="standard"/>
        <c:varyColors val="0"/>
        <c:ser>
          <c:idx val="6"/>
          <c:order val="6"/>
          <c:tx>
            <c:strRef>
              <c:f>'Sales Analysis'!$R$2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'Sales Analysis'!$K$3:$K$14</c:f>
              <c:numCache>
                <c:formatCode>mmm\-yy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'Sales Analysis'!$R$3:$R$14</c:f>
              <c:numCache>
                <c:formatCode>General</c:formatCode>
                <c:ptCount val="12"/>
                <c:pt idx="0">
                  <c:v>628</c:v>
                </c:pt>
                <c:pt idx="1">
                  <c:v>526</c:v>
                </c:pt>
                <c:pt idx="2">
                  <c:v>583</c:v>
                </c:pt>
                <c:pt idx="3">
                  <c:v>621</c:v>
                </c:pt>
                <c:pt idx="4">
                  <c:v>637</c:v>
                </c:pt>
                <c:pt idx="5">
                  <c:v>713</c:v>
                </c:pt>
                <c:pt idx="6">
                  <c:v>656</c:v>
                </c:pt>
                <c:pt idx="7">
                  <c:v>632</c:v>
                </c:pt>
                <c:pt idx="8">
                  <c:v>676</c:v>
                </c:pt>
                <c:pt idx="9">
                  <c:v>617</c:v>
                </c:pt>
                <c:pt idx="10">
                  <c:v>609</c:v>
                </c:pt>
                <c:pt idx="11">
                  <c:v>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6CD-41A1-A3E8-E9FBDA658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878408"/>
        <c:axId val="1089878736"/>
      </c:lineChart>
      <c:dateAx>
        <c:axId val="108987840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878736"/>
        <c:crosses val="autoZero"/>
        <c:auto val="1"/>
        <c:lblOffset val="100"/>
        <c:baseTimeUnit val="months"/>
      </c:dateAx>
      <c:valAx>
        <c:axId val="108987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Unit</a:t>
                </a:r>
                <a:r>
                  <a:rPr lang="en-US" baseline="0"/>
                  <a:t> Sales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87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 by Product Type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859492563429573"/>
          <c:y val="0.13930555555555554"/>
          <c:w val="0.81862729658792655"/>
          <c:h val="0.48682779235928841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Analysis'!$B$30:$B$35</c:f>
              <c:strCache>
                <c:ptCount val="6"/>
                <c:pt idx="0">
                  <c:v>Mobile</c:v>
                </c:pt>
                <c:pt idx="1">
                  <c:v>Headphones</c:v>
                </c:pt>
                <c:pt idx="2">
                  <c:v>Laptop</c:v>
                </c:pt>
                <c:pt idx="3">
                  <c:v>Camera</c:v>
                </c:pt>
                <c:pt idx="4">
                  <c:v>Tablet</c:v>
                </c:pt>
                <c:pt idx="5">
                  <c:v>Computer</c:v>
                </c:pt>
              </c:strCache>
            </c:strRef>
          </c:cat>
          <c:val>
            <c:numRef>
              <c:f>'Sales Analysis'!$C$30:$C$35</c:f>
              <c:numCache>
                <c:formatCode>General</c:formatCode>
                <c:ptCount val="6"/>
                <c:pt idx="0">
                  <c:v>1202</c:v>
                </c:pt>
                <c:pt idx="1">
                  <c:v>1213</c:v>
                </c:pt>
                <c:pt idx="2">
                  <c:v>1235</c:v>
                </c:pt>
                <c:pt idx="3">
                  <c:v>1259</c:v>
                </c:pt>
                <c:pt idx="4">
                  <c:v>1307</c:v>
                </c:pt>
                <c:pt idx="5">
                  <c:v>1348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E8-41F0-B7EC-EC7A5E5CF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65371552"/>
        <c:axId val="1165371880"/>
        <c:axId val="0"/>
      </c:bar3DChart>
      <c:catAx>
        <c:axId val="1165371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</a:t>
                </a:r>
                <a:r>
                  <a:rPr lang="en-US" baseline="0"/>
                  <a:t> Type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71880"/>
        <c:crosses val="autoZero"/>
        <c:auto val="1"/>
        <c:lblAlgn val="ctr"/>
        <c:lblOffset val="100"/>
        <c:noMultiLvlLbl val="0"/>
      </c:catAx>
      <c:valAx>
        <c:axId val="1165371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Unit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7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Revenue by Product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8207151650849585"/>
          <c:y val="0.14679793130421639"/>
          <c:w val="0.75296223462814238"/>
          <c:h val="0.65766949172350286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Analysis'!$B$12:$B$17</c:f>
              <c:strCache>
                <c:ptCount val="6"/>
                <c:pt idx="0">
                  <c:v>Mobile</c:v>
                </c:pt>
                <c:pt idx="1">
                  <c:v>Headphones</c:v>
                </c:pt>
                <c:pt idx="2">
                  <c:v>Laptop</c:v>
                </c:pt>
                <c:pt idx="3">
                  <c:v>Camera</c:v>
                </c:pt>
                <c:pt idx="4">
                  <c:v>Tablet</c:v>
                </c:pt>
                <c:pt idx="5">
                  <c:v>Computer</c:v>
                </c:pt>
              </c:strCache>
            </c:strRef>
          </c:cat>
          <c:val>
            <c:numRef>
              <c:f>'Sales Analysis'!$C$12:$C$17</c:f>
              <c:numCache>
                <c:formatCode>_("$"* #,##0.00_);_("$"* \(#,##0.00\);_("$"* "-"??_);_(@_)</c:formatCode>
                <c:ptCount val="6"/>
                <c:pt idx="0">
                  <c:v>721200</c:v>
                </c:pt>
                <c:pt idx="1">
                  <c:v>181950</c:v>
                </c:pt>
                <c:pt idx="2">
                  <c:v>1235000</c:v>
                </c:pt>
                <c:pt idx="3">
                  <c:v>629500</c:v>
                </c:pt>
                <c:pt idx="4">
                  <c:v>522800</c:v>
                </c:pt>
                <c:pt idx="5">
                  <c:v>2022000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F-4570-B40E-B1BDCCC68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1595488"/>
        <c:axId val="1051596144"/>
        <c:axId val="0"/>
      </c:bar3DChart>
      <c:catAx>
        <c:axId val="1051595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 Type</a:t>
                </a:r>
              </a:p>
            </c:rich>
          </c:tx>
          <c:layout>
            <c:manualLayout>
              <c:xMode val="edge"/>
              <c:yMode val="edge"/>
              <c:x val="0.44873432850072903"/>
              <c:y val="0.870653533970022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596144"/>
        <c:crosses val="autoZero"/>
        <c:auto val="1"/>
        <c:lblAlgn val="ctr"/>
        <c:lblOffset val="100"/>
        <c:noMultiLvlLbl val="0"/>
      </c:catAx>
      <c:valAx>
        <c:axId val="105159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  <a:r>
                  <a:rPr lang="en-US" baseline="0"/>
                  <a:t> Revenue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59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 Repeat</a:t>
            </a:r>
            <a:r>
              <a:rPr lang="en-US" baseline="0"/>
              <a:t> Customer Rate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3B-40FB-BC16-135136524B57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3B-40FB-BC16-135136524B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Behavior'!$J$24:$J$25</c:f>
              <c:strCache>
                <c:ptCount val="2"/>
                <c:pt idx="0">
                  <c:v>Multiple Order Customers</c:v>
                </c:pt>
                <c:pt idx="1">
                  <c:v>Single Order Customers</c:v>
                </c:pt>
              </c:strCache>
            </c:strRef>
          </c:cat>
          <c:val>
            <c:numRef>
              <c:f>'Customer Behavior'!$K$24:$K$25</c:f>
              <c:numCache>
                <c:formatCode>0%</c:formatCode>
                <c:ptCount val="2"/>
                <c:pt idx="0">
                  <c:v>0.96597353497164462</c:v>
                </c:pt>
                <c:pt idx="1">
                  <c:v>3.4026465028355379E-2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3B-40FB-BC16-135136524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</a:t>
            </a:r>
            <a:r>
              <a:rPr lang="en-US" baseline="0"/>
              <a:t> Q1-Q4 Customer Retention Rate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'Customer Behavior'!$Z$18:$Z$20</c:f>
              <c:strCache>
                <c:ptCount val="3"/>
                <c:pt idx="0">
                  <c:v>2022 Q3-Q4 </c:v>
                </c:pt>
                <c:pt idx="1">
                  <c:v>2022 Q2-Q3</c:v>
                </c:pt>
                <c:pt idx="2">
                  <c:v>2022 Q1-Q2 </c:v>
                </c:pt>
              </c:strCache>
            </c:strRef>
          </c:cat>
          <c:val>
            <c:numRef>
              <c:f>'Customer Behavior'!$AA$18:$AA$20</c:f>
              <c:numCache>
                <c:formatCode>0%</c:formatCode>
                <c:ptCount val="3"/>
                <c:pt idx="0">
                  <c:v>0.63446475195822449</c:v>
                </c:pt>
                <c:pt idx="1">
                  <c:v>0.70078740157480313</c:v>
                </c:pt>
                <c:pt idx="2">
                  <c:v>0.70940170940170943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7-4999-B743-22A5FAB3A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6153272"/>
        <c:axId val="1096153600"/>
      </c:barChart>
      <c:catAx>
        <c:axId val="1096153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2022 Quarter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153600"/>
        <c:crosses val="autoZero"/>
        <c:auto val="1"/>
        <c:lblAlgn val="ctr"/>
        <c:lblOffset val="100"/>
        <c:noMultiLvlLbl val="0"/>
      </c:catAx>
      <c:valAx>
        <c:axId val="109615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Customer</a:t>
                </a:r>
                <a:r>
                  <a:rPr lang="en-US" baseline="0"/>
                  <a:t> Rention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153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 Total Sales Revenue by Top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03-4508-BF32-74322ECD81CD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03-4508-BF32-74322ECD81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'Customer Behavior'!$J$3:$J$4</c:f>
              <c:strCache>
                <c:ptCount val="2"/>
                <c:pt idx="0">
                  <c:v>Top 10% Customers Sales Revenue</c:v>
                </c:pt>
                <c:pt idx="1">
                  <c:v>Bottom 90% Customers Sales Revenue</c:v>
                </c:pt>
              </c:strCache>
            </c:strRef>
          </c:cat>
          <c:val>
            <c:numRef>
              <c:f>'Customer Behavior'!$K$3:$K$4</c:f>
              <c:numCache>
                <c:formatCode>_("$"* #,##0.00_);_("$"* \(#,##0.00\);_("$"* "-"??_);_(@_)</c:formatCode>
                <c:ptCount val="2"/>
                <c:pt idx="0">
                  <c:v>1106600</c:v>
                </c:pt>
                <c:pt idx="1">
                  <c:v>4205850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03-4508-BF32-74322ECD81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2022-2023 Total Product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'2023 Total Sales'!$C$17</c:f>
              <c:strCache>
                <c:ptCount val="1"/>
                <c:pt idx="0">
                  <c:v>Actual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2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8F-4F4F-B6A4-7A62DA0E7F81}"/>
              </c:ext>
            </c:extLst>
          </c:dPt>
          <c:dPt>
            <c:idx val="13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8F-4F4F-B6A4-7A62DA0E7F81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F8F-4F4F-B6A4-7A62DA0E7F81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F8F-4F4F-B6A4-7A62DA0E7F81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F8F-4F4F-B6A4-7A62DA0E7F81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F8F-4F4F-B6A4-7A62DA0E7F81}"/>
              </c:ext>
            </c:extLst>
          </c:dPt>
          <c:dPt>
            <c:idx val="18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6F8F-4F4F-B6A4-7A62DA0E7F81}"/>
              </c:ext>
            </c:extLst>
          </c:dPt>
          <c:dPt>
            <c:idx val="19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6F8F-4F4F-B6A4-7A62DA0E7F81}"/>
              </c:ext>
            </c:extLst>
          </c:dPt>
          <c:dPt>
            <c:idx val="20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6F8F-4F4F-B6A4-7A62DA0E7F81}"/>
              </c:ext>
            </c:extLst>
          </c:dPt>
          <c:dPt>
            <c:idx val="21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6F8F-4F4F-B6A4-7A62DA0E7F81}"/>
              </c:ext>
            </c:extLst>
          </c:dPt>
          <c:dPt>
            <c:idx val="22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6F8F-4F4F-B6A4-7A62DA0E7F81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6F8F-4F4F-B6A4-7A62DA0E7F81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4433435929805812E-2"/>
                  <c:y val="-0.1061101097302596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'2023 Total Sales'!$B$18:$B$41</c:f>
              <c:strCache>
                <c:ptCount val="24"/>
                <c:pt idx="0">
                  <c:v>Jan 22</c:v>
                </c:pt>
                <c:pt idx="1">
                  <c:v>Feb 22</c:v>
                </c:pt>
                <c:pt idx="2">
                  <c:v>Mar 22</c:v>
                </c:pt>
                <c:pt idx="3">
                  <c:v>Apr 22</c:v>
                </c:pt>
                <c:pt idx="4">
                  <c:v>May 22</c:v>
                </c:pt>
                <c:pt idx="5">
                  <c:v>Jun 22</c:v>
                </c:pt>
                <c:pt idx="6">
                  <c:v>Jul 22</c:v>
                </c:pt>
                <c:pt idx="7">
                  <c:v>Aug 22</c:v>
                </c:pt>
                <c:pt idx="8">
                  <c:v>Sept 22</c:v>
                </c:pt>
                <c:pt idx="9">
                  <c:v>Oct 22</c:v>
                </c:pt>
                <c:pt idx="10">
                  <c:v>Nov 22</c:v>
                </c:pt>
                <c:pt idx="11">
                  <c:v>Dec 22</c:v>
                </c:pt>
                <c:pt idx="12">
                  <c:v>Jan 23</c:v>
                </c:pt>
                <c:pt idx="13">
                  <c:v>Feb 23</c:v>
                </c:pt>
                <c:pt idx="14">
                  <c:v>Mar 23</c:v>
                </c:pt>
                <c:pt idx="15">
                  <c:v>Apr 23</c:v>
                </c:pt>
                <c:pt idx="16">
                  <c:v>May 23</c:v>
                </c:pt>
                <c:pt idx="17">
                  <c:v>Jun 23</c:v>
                </c:pt>
                <c:pt idx="18">
                  <c:v>Jul 23</c:v>
                </c:pt>
                <c:pt idx="19">
                  <c:v>Aug 23</c:v>
                </c:pt>
                <c:pt idx="20">
                  <c:v>Sept 23</c:v>
                </c:pt>
                <c:pt idx="21">
                  <c:v>Oct 23</c:v>
                </c:pt>
                <c:pt idx="22">
                  <c:v>Nov 23</c:v>
                </c:pt>
                <c:pt idx="23">
                  <c:v>Dec 23</c:v>
                </c:pt>
              </c:strCache>
            </c:strRef>
          </c:cat>
          <c:val>
            <c:numRef>
              <c:f>'2023 Total Sales'!$C$18:$C$41</c:f>
              <c:numCache>
                <c:formatCode>General</c:formatCode>
                <c:ptCount val="24"/>
                <c:pt idx="0">
                  <c:v>628</c:v>
                </c:pt>
                <c:pt idx="1">
                  <c:v>526</c:v>
                </c:pt>
                <c:pt idx="2">
                  <c:v>583</c:v>
                </c:pt>
                <c:pt idx="3">
                  <c:v>621</c:v>
                </c:pt>
                <c:pt idx="4">
                  <c:v>637</c:v>
                </c:pt>
                <c:pt idx="5">
                  <c:v>713</c:v>
                </c:pt>
                <c:pt idx="6">
                  <c:v>656</c:v>
                </c:pt>
                <c:pt idx="7">
                  <c:v>632</c:v>
                </c:pt>
                <c:pt idx="8">
                  <c:v>676</c:v>
                </c:pt>
                <c:pt idx="9">
                  <c:v>617</c:v>
                </c:pt>
                <c:pt idx="10">
                  <c:v>609</c:v>
                </c:pt>
                <c:pt idx="11">
                  <c:v>666</c:v>
                </c:pt>
                <c:pt idx="12" formatCode="0">
                  <c:v>698.59409286310063</c:v>
                </c:pt>
                <c:pt idx="13" formatCode="0">
                  <c:v>584.57942578662994</c:v>
                </c:pt>
                <c:pt idx="14" formatCode="0">
                  <c:v>647.33035920475311</c:v>
                </c:pt>
                <c:pt idx="15" formatCode="0">
                  <c:v>688.89906596492699</c:v>
                </c:pt>
                <c:pt idx="16" formatCode="0">
                  <c:v>706.01960460945395</c:v>
                </c:pt>
                <c:pt idx="17" formatCode="0">
                  <c:v>789.5629762804665</c:v>
                </c:pt>
                <c:pt idx="18" formatCode="0">
                  <c:v>725.81747494178398</c:v>
                </c:pt>
                <c:pt idx="19" formatCode="0">
                  <c:v>698.67185837866054</c:v>
                </c:pt>
                <c:pt idx="20" formatCode="0">
                  <c:v>746.69210720041383</c:v>
                </c:pt>
                <c:pt idx="21" formatCode="0">
                  <c:v>680.96481192922943</c:v>
                </c:pt>
                <c:pt idx="22" formatCode="0">
                  <c:v>671.59467704401902</c:v>
                </c:pt>
                <c:pt idx="23" formatCode="0">
                  <c:v>733.87195346582655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6F8F-4F4F-B6A4-7A62DA0E7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8144384"/>
        <c:axId val="1228146680"/>
      </c:lineChart>
      <c:catAx>
        <c:axId val="122814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146680"/>
        <c:crosses val="autoZero"/>
        <c:auto val="1"/>
        <c:lblAlgn val="ctr"/>
        <c:lblOffset val="100"/>
        <c:noMultiLvlLbl val="0"/>
      </c:catAx>
      <c:valAx>
        <c:axId val="122814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14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E8A64-65DB-48C9-935D-7DAB72886E4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6C2B16-5521-41B4-9947-3761B477B8C6}">
      <dgm:prSet/>
      <dgm:spPr/>
      <dgm:t>
        <a:bodyPr/>
        <a:lstStyle/>
        <a:p>
          <a:r>
            <a:rPr lang="en-US" dirty="0"/>
            <a:t>Data Mining</a:t>
          </a:r>
        </a:p>
      </dgm:t>
    </dgm:pt>
    <dgm:pt modelId="{88E93580-D06E-4A0E-8DD6-5EF3208F4EC6}" type="parTrans" cxnId="{50657B69-4E93-4311-B079-F2ECC149FBE5}">
      <dgm:prSet/>
      <dgm:spPr/>
      <dgm:t>
        <a:bodyPr/>
        <a:lstStyle/>
        <a:p>
          <a:endParaRPr lang="en-US"/>
        </a:p>
      </dgm:t>
    </dgm:pt>
    <dgm:pt modelId="{00538C56-4C1A-4A68-9F9C-61E6DD123E22}" type="sibTrans" cxnId="{50657B69-4E93-4311-B079-F2ECC149FBE5}">
      <dgm:prSet/>
      <dgm:spPr/>
      <dgm:t>
        <a:bodyPr/>
        <a:lstStyle/>
        <a:p>
          <a:endParaRPr lang="en-US"/>
        </a:p>
      </dgm:t>
    </dgm:pt>
    <dgm:pt modelId="{4884E6A0-A5C0-4569-8500-934F79498665}">
      <dgm:prSet/>
      <dgm:spPr/>
      <dgm:t>
        <a:bodyPr/>
        <a:lstStyle/>
        <a:p>
          <a:r>
            <a:rPr lang="en-US" dirty="0"/>
            <a:t>Discovering new and useful patterns from large datasets through the application of advanced analytics</a:t>
          </a:r>
        </a:p>
      </dgm:t>
    </dgm:pt>
    <dgm:pt modelId="{4C051E20-3DBC-4328-B66A-6F0F2A28AE01}" type="parTrans" cxnId="{A61D5C88-D3FD-44CC-83AD-8CB8FC9883EC}">
      <dgm:prSet/>
      <dgm:spPr/>
      <dgm:t>
        <a:bodyPr/>
        <a:lstStyle/>
        <a:p>
          <a:endParaRPr lang="en-US"/>
        </a:p>
      </dgm:t>
    </dgm:pt>
    <dgm:pt modelId="{29AA6C3C-4EB5-4E26-8509-D069BB3348C9}" type="sibTrans" cxnId="{A61D5C88-D3FD-44CC-83AD-8CB8FC9883EC}">
      <dgm:prSet/>
      <dgm:spPr/>
      <dgm:t>
        <a:bodyPr/>
        <a:lstStyle/>
        <a:p>
          <a:endParaRPr lang="en-US"/>
        </a:p>
      </dgm:t>
    </dgm:pt>
    <dgm:pt modelId="{391D79D6-6893-420F-B72F-F9994C09F3DA}">
      <dgm:prSet/>
      <dgm:spPr/>
      <dgm:t>
        <a:bodyPr/>
        <a:lstStyle/>
        <a:p>
          <a:r>
            <a:rPr lang="en-US" dirty="0"/>
            <a:t>Predictive Analytics</a:t>
          </a:r>
        </a:p>
      </dgm:t>
    </dgm:pt>
    <dgm:pt modelId="{729D16C9-09E1-4687-B99F-AAFCBE9C9BAD}" type="parTrans" cxnId="{24BDD173-89C6-4C00-AF7F-EF8F5DA3DA41}">
      <dgm:prSet/>
      <dgm:spPr/>
      <dgm:t>
        <a:bodyPr/>
        <a:lstStyle/>
        <a:p>
          <a:endParaRPr lang="en-US"/>
        </a:p>
      </dgm:t>
    </dgm:pt>
    <dgm:pt modelId="{9C0B1141-6625-4DF0-BEC9-9D62782E4212}" type="sibTrans" cxnId="{24BDD173-89C6-4C00-AF7F-EF8F5DA3DA41}">
      <dgm:prSet/>
      <dgm:spPr/>
      <dgm:t>
        <a:bodyPr/>
        <a:lstStyle/>
        <a:p>
          <a:endParaRPr lang="en-US"/>
        </a:p>
      </dgm:t>
    </dgm:pt>
    <dgm:pt modelId="{4A11A6F5-2EBB-46CA-8AF6-3D5252549FC8}">
      <dgm:prSet/>
      <dgm:spPr/>
      <dgm:t>
        <a:bodyPr/>
        <a:lstStyle/>
        <a:p>
          <a:r>
            <a:rPr lang="en-US" dirty="0"/>
            <a:t>Using new and useful patterns discovered in large datasets to predict future outcomes</a:t>
          </a:r>
        </a:p>
      </dgm:t>
    </dgm:pt>
    <dgm:pt modelId="{140E4FA5-3406-4F1F-81DA-A35FCBA7DC54}" type="parTrans" cxnId="{ACB52FB1-5375-47F3-9B51-A18893F59569}">
      <dgm:prSet/>
      <dgm:spPr/>
      <dgm:t>
        <a:bodyPr/>
        <a:lstStyle/>
        <a:p>
          <a:endParaRPr lang="en-US"/>
        </a:p>
      </dgm:t>
    </dgm:pt>
    <dgm:pt modelId="{0B35F72F-9F5A-425E-BA19-63765BA7E944}" type="sibTrans" cxnId="{ACB52FB1-5375-47F3-9B51-A18893F59569}">
      <dgm:prSet/>
      <dgm:spPr/>
      <dgm:t>
        <a:bodyPr/>
        <a:lstStyle/>
        <a:p>
          <a:endParaRPr lang="en-US"/>
        </a:p>
      </dgm:t>
    </dgm:pt>
    <dgm:pt modelId="{BDDC4DCD-6F09-4103-B56B-851B06FC68A4}" type="pres">
      <dgm:prSet presAssocID="{973E8A64-65DB-48C9-935D-7DAB72886E41}" presName="linear" presStyleCnt="0">
        <dgm:presLayoutVars>
          <dgm:animLvl val="lvl"/>
          <dgm:resizeHandles val="exact"/>
        </dgm:presLayoutVars>
      </dgm:prSet>
      <dgm:spPr/>
    </dgm:pt>
    <dgm:pt modelId="{97C656DE-FCEB-4E56-AFD7-1048EEC8795E}" type="pres">
      <dgm:prSet presAssocID="{276C2B16-5521-41B4-9947-3761B477B8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CDE69F-2831-4CB6-9389-17F76C728F18}" type="pres">
      <dgm:prSet presAssocID="{276C2B16-5521-41B4-9947-3761B477B8C6}" presName="childText" presStyleLbl="revTx" presStyleIdx="0" presStyleCnt="2">
        <dgm:presLayoutVars>
          <dgm:bulletEnabled val="1"/>
        </dgm:presLayoutVars>
      </dgm:prSet>
      <dgm:spPr/>
    </dgm:pt>
    <dgm:pt modelId="{9A24159E-68E7-4AF7-A22A-473FB745C2BC}" type="pres">
      <dgm:prSet presAssocID="{391D79D6-6893-420F-B72F-F9994C09F3D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261B18-65BA-4742-8856-BEB9197A26DA}" type="pres">
      <dgm:prSet presAssocID="{391D79D6-6893-420F-B72F-F9994C09F3D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76705D-6B71-4EDE-B405-F7464A292140}" type="presOf" srcId="{276C2B16-5521-41B4-9947-3761B477B8C6}" destId="{97C656DE-FCEB-4E56-AFD7-1048EEC8795E}" srcOrd="0" destOrd="0" presId="urn:microsoft.com/office/officeart/2005/8/layout/vList2"/>
    <dgm:cxn modelId="{A2BDEE46-D6B4-4B24-80D2-CFBA90602EEA}" type="presOf" srcId="{4A11A6F5-2EBB-46CA-8AF6-3D5252549FC8}" destId="{1B261B18-65BA-4742-8856-BEB9197A26DA}" srcOrd="0" destOrd="0" presId="urn:microsoft.com/office/officeart/2005/8/layout/vList2"/>
    <dgm:cxn modelId="{50657B69-4E93-4311-B079-F2ECC149FBE5}" srcId="{973E8A64-65DB-48C9-935D-7DAB72886E41}" destId="{276C2B16-5521-41B4-9947-3761B477B8C6}" srcOrd="0" destOrd="0" parTransId="{88E93580-D06E-4A0E-8DD6-5EF3208F4EC6}" sibTransId="{00538C56-4C1A-4A68-9F9C-61E6DD123E22}"/>
    <dgm:cxn modelId="{24BDD173-89C6-4C00-AF7F-EF8F5DA3DA41}" srcId="{973E8A64-65DB-48C9-935D-7DAB72886E41}" destId="{391D79D6-6893-420F-B72F-F9994C09F3DA}" srcOrd="1" destOrd="0" parTransId="{729D16C9-09E1-4687-B99F-AAFCBE9C9BAD}" sibTransId="{9C0B1141-6625-4DF0-BEC9-9D62782E4212}"/>
    <dgm:cxn modelId="{41C60078-056D-428D-A3FD-F764138D306E}" type="presOf" srcId="{4884E6A0-A5C0-4569-8500-934F79498665}" destId="{42CDE69F-2831-4CB6-9389-17F76C728F18}" srcOrd="0" destOrd="0" presId="urn:microsoft.com/office/officeart/2005/8/layout/vList2"/>
    <dgm:cxn modelId="{A61D5C88-D3FD-44CC-83AD-8CB8FC9883EC}" srcId="{276C2B16-5521-41B4-9947-3761B477B8C6}" destId="{4884E6A0-A5C0-4569-8500-934F79498665}" srcOrd="0" destOrd="0" parTransId="{4C051E20-3DBC-4328-B66A-6F0F2A28AE01}" sibTransId="{29AA6C3C-4EB5-4E26-8509-D069BB3348C9}"/>
    <dgm:cxn modelId="{6B076DAC-B61C-4DFF-B78D-F2D956207C45}" type="presOf" srcId="{973E8A64-65DB-48C9-935D-7DAB72886E41}" destId="{BDDC4DCD-6F09-4103-B56B-851B06FC68A4}" srcOrd="0" destOrd="0" presId="urn:microsoft.com/office/officeart/2005/8/layout/vList2"/>
    <dgm:cxn modelId="{ACB52FB1-5375-47F3-9B51-A18893F59569}" srcId="{391D79D6-6893-420F-B72F-F9994C09F3DA}" destId="{4A11A6F5-2EBB-46CA-8AF6-3D5252549FC8}" srcOrd="0" destOrd="0" parTransId="{140E4FA5-3406-4F1F-81DA-A35FCBA7DC54}" sibTransId="{0B35F72F-9F5A-425E-BA19-63765BA7E944}"/>
    <dgm:cxn modelId="{9B32B6FA-C452-4D75-B48C-B875FDCFAB94}" type="presOf" srcId="{391D79D6-6893-420F-B72F-F9994C09F3DA}" destId="{9A24159E-68E7-4AF7-A22A-473FB745C2BC}" srcOrd="0" destOrd="0" presId="urn:microsoft.com/office/officeart/2005/8/layout/vList2"/>
    <dgm:cxn modelId="{0329BCE1-8FDE-478B-A293-13EAF0B03C1B}" type="presParOf" srcId="{BDDC4DCD-6F09-4103-B56B-851B06FC68A4}" destId="{97C656DE-FCEB-4E56-AFD7-1048EEC8795E}" srcOrd="0" destOrd="0" presId="urn:microsoft.com/office/officeart/2005/8/layout/vList2"/>
    <dgm:cxn modelId="{32C1FF7D-12E7-4E52-BBAC-2B1735B1AAB0}" type="presParOf" srcId="{BDDC4DCD-6F09-4103-B56B-851B06FC68A4}" destId="{42CDE69F-2831-4CB6-9389-17F76C728F18}" srcOrd="1" destOrd="0" presId="urn:microsoft.com/office/officeart/2005/8/layout/vList2"/>
    <dgm:cxn modelId="{F1900D7C-8A7D-40E3-915B-09E92DE95600}" type="presParOf" srcId="{BDDC4DCD-6F09-4103-B56B-851B06FC68A4}" destId="{9A24159E-68E7-4AF7-A22A-473FB745C2BC}" srcOrd="2" destOrd="0" presId="urn:microsoft.com/office/officeart/2005/8/layout/vList2"/>
    <dgm:cxn modelId="{FBC9EB37-2640-4B06-A656-328DBE697B35}" type="presParOf" srcId="{BDDC4DCD-6F09-4103-B56B-851B06FC68A4}" destId="{1B261B18-65BA-4742-8856-BEB9197A26D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0E9B53-6A6D-4ED2-B537-B2D1242D173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CDC8E0-0C4D-4D91-BCE7-EF09A77151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Understanding</a:t>
          </a:r>
        </a:p>
      </dgm:t>
    </dgm:pt>
    <dgm:pt modelId="{CA654A2C-8031-4ADD-BAFF-BDBF13A772A3}" type="parTrans" cxnId="{2B83DD1E-0EF1-467A-8425-54ACD310940E}">
      <dgm:prSet/>
      <dgm:spPr/>
      <dgm:t>
        <a:bodyPr/>
        <a:lstStyle/>
        <a:p>
          <a:endParaRPr lang="en-US"/>
        </a:p>
      </dgm:t>
    </dgm:pt>
    <dgm:pt modelId="{D60954D8-913C-41E0-AD2E-3A04F41486FA}" type="sibTrans" cxnId="{2B83DD1E-0EF1-467A-8425-54ACD31094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D4943F-CC67-43AF-BCD9-31431272F0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Understanding</a:t>
          </a:r>
        </a:p>
      </dgm:t>
    </dgm:pt>
    <dgm:pt modelId="{4A3CD642-8093-4C68-8864-961D361A674D}" type="parTrans" cxnId="{BF682CD7-7740-4ED9-B962-BE5D717D4BD6}">
      <dgm:prSet/>
      <dgm:spPr/>
      <dgm:t>
        <a:bodyPr/>
        <a:lstStyle/>
        <a:p>
          <a:endParaRPr lang="en-US"/>
        </a:p>
      </dgm:t>
    </dgm:pt>
    <dgm:pt modelId="{20B3C8F1-8079-4080-9098-3135FBA23A5F}" type="sibTrans" cxnId="{BF682CD7-7740-4ED9-B962-BE5D717D4B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E8FB6B-18D8-4978-94A3-888BF6FCDF88}">
      <dgm:prSet phldrT="[Text]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/>
            <a:t>Data Preparation</a:t>
          </a:r>
        </a:p>
      </dgm:t>
    </dgm:pt>
    <dgm:pt modelId="{F60FB1DE-58BD-4700-A605-34423DFCC9AE}" type="parTrans" cxnId="{3C072581-83A9-45E6-A2BB-7E094831998E}">
      <dgm:prSet/>
      <dgm:spPr/>
      <dgm:t>
        <a:bodyPr/>
        <a:lstStyle/>
        <a:p>
          <a:endParaRPr lang="en-US"/>
        </a:p>
      </dgm:t>
    </dgm:pt>
    <dgm:pt modelId="{FA1EF6AB-063D-4B62-A376-078AFA6AC0E4}" type="sibTrans" cxnId="{3C072581-83A9-45E6-A2BB-7E094831998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F271F4-DEC4-40C7-B1E6-95AEA7B3A4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Building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8A96079B-5AFD-4CC2-A411-8431927661D2}" type="parTrans" cxnId="{98D7F638-67CC-449F-AE70-07A20BA70F44}">
      <dgm:prSet/>
      <dgm:spPr/>
      <dgm:t>
        <a:bodyPr/>
        <a:lstStyle/>
        <a:p>
          <a:endParaRPr lang="en-US"/>
        </a:p>
      </dgm:t>
    </dgm:pt>
    <dgm:pt modelId="{F4A3B671-8F56-493A-AEA4-6AB9895B033B}" type="sibTrans" cxnId="{98D7F638-67CC-449F-AE70-07A20BA70F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27F678-4E3F-4280-BE9E-9662C6D3AC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 and Evaluation</a:t>
          </a:r>
        </a:p>
      </dgm:t>
    </dgm:pt>
    <dgm:pt modelId="{7E5B40FF-81FC-465C-91FD-F239ADE8DDED}" type="parTrans" cxnId="{9221EE94-D5DD-4E58-870F-8C112799EFC8}">
      <dgm:prSet/>
      <dgm:spPr/>
      <dgm:t>
        <a:bodyPr/>
        <a:lstStyle/>
        <a:p>
          <a:endParaRPr lang="en-US"/>
        </a:p>
      </dgm:t>
    </dgm:pt>
    <dgm:pt modelId="{26BE2631-2273-49C8-A9F0-B8E33EB07CEC}" type="sibTrans" cxnId="{9221EE94-D5DD-4E58-870F-8C112799EF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F9D989-7413-4670-AE97-48E0FAABE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Deployment</a:t>
          </a:r>
          <a:endParaRPr lang="en-US" dirty="0"/>
        </a:p>
      </dgm:t>
    </dgm:pt>
    <dgm:pt modelId="{4CCBD870-D986-4730-A912-8CE94ABFD404}" type="parTrans" cxnId="{D1279CB0-F3C5-493D-A962-B3C262FB68AF}">
      <dgm:prSet/>
      <dgm:spPr/>
      <dgm:t>
        <a:bodyPr/>
        <a:lstStyle/>
        <a:p>
          <a:endParaRPr lang="en-US"/>
        </a:p>
      </dgm:t>
    </dgm:pt>
    <dgm:pt modelId="{778823CD-D8D1-4E65-B222-100973A58B58}" type="sibTrans" cxnId="{D1279CB0-F3C5-493D-A962-B3C262FB68AF}">
      <dgm:prSet/>
      <dgm:spPr/>
      <dgm:t>
        <a:bodyPr/>
        <a:lstStyle/>
        <a:p>
          <a:endParaRPr lang="en-US"/>
        </a:p>
      </dgm:t>
    </dgm:pt>
    <dgm:pt modelId="{6BCF255F-8609-4127-9ADD-AA542743CBDF}" type="pres">
      <dgm:prSet presAssocID="{EC0E9B53-6A6D-4ED2-B537-B2D1242D1733}" presName="Name0" presStyleCnt="0">
        <dgm:presLayoutVars>
          <dgm:dir/>
          <dgm:resizeHandles val="exact"/>
        </dgm:presLayoutVars>
      </dgm:prSet>
      <dgm:spPr/>
    </dgm:pt>
    <dgm:pt modelId="{92CB4339-2559-4665-90EA-5C9C4E211E6C}" type="pres">
      <dgm:prSet presAssocID="{4CCDC8E0-0C4D-4D91-BCE7-EF09A77151F0}" presName="node" presStyleLbl="node1" presStyleIdx="0" presStyleCnt="6">
        <dgm:presLayoutVars>
          <dgm:bulletEnabled val="1"/>
        </dgm:presLayoutVars>
      </dgm:prSet>
      <dgm:spPr/>
    </dgm:pt>
    <dgm:pt modelId="{C03E676C-0B7A-4368-A369-55FF6117BF3F}" type="pres">
      <dgm:prSet presAssocID="{D60954D8-913C-41E0-AD2E-3A04F41486FA}" presName="sibTrans" presStyleLbl="sibTrans1D1" presStyleIdx="0" presStyleCnt="5"/>
      <dgm:spPr/>
    </dgm:pt>
    <dgm:pt modelId="{CB73BD45-8305-4270-94B3-4EB08FDC4FE9}" type="pres">
      <dgm:prSet presAssocID="{D60954D8-913C-41E0-AD2E-3A04F41486FA}" presName="connectorText" presStyleLbl="sibTrans1D1" presStyleIdx="0" presStyleCnt="5"/>
      <dgm:spPr/>
    </dgm:pt>
    <dgm:pt modelId="{7759BCF7-2875-4AB0-B632-F422120A0D4F}" type="pres">
      <dgm:prSet presAssocID="{8FD4943F-CC67-43AF-BCD9-31431272F077}" presName="node" presStyleLbl="node1" presStyleIdx="1" presStyleCnt="6">
        <dgm:presLayoutVars>
          <dgm:bulletEnabled val="1"/>
        </dgm:presLayoutVars>
      </dgm:prSet>
      <dgm:spPr/>
    </dgm:pt>
    <dgm:pt modelId="{C7D556CA-0093-40F6-A2FE-74314C7F769E}" type="pres">
      <dgm:prSet presAssocID="{20B3C8F1-8079-4080-9098-3135FBA23A5F}" presName="sibTrans" presStyleLbl="sibTrans1D1" presStyleIdx="1" presStyleCnt="5"/>
      <dgm:spPr/>
    </dgm:pt>
    <dgm:pt modelId="{A7735090-9DDA-4B38-B6DC-EAFF0F1E8657}" type="pres">
      <dgm:prSet presAssocID="{20B3C8F1-8079-4080-9098-3135FBA23A5F}" presName="connectorText" presStyleLbl="sibTrans1D1" presStyleIdx="1" presStyleCnt="5"/>
      <dgm:spPr/>
    </dgm:pt>
    <dgm:pt modelId="{2CA20599-CF8F-4468-AE4E-8C4533E2AA92}" type="pres">
      <dgm:prSet presAssocID="{A6E8FB6B-18D8-4978-94A3-888BF6FCDF88}" presName="node" presStyleLbl="node1" presStyleIdx="2" presStyleCnt="6">
        <dgm:presLayoutVars>
          <dgm:bulletEnabled val="1"/>
        </dgm:presLayoutVars>
      </dgm:prSet>
      <dgm:spPr/>
    </dgm:pt>
    <dgm:pt modelId="{D11A49A7-C800-4F63-BFB6-1B214DCB9E16}" type="pres">
      <dgm:prSet presAssocID="{FA1EF6AB-063D-4B62-A376-078AFA6AC0E4}" presName="sibTrans" presStyleLbl="sibTrans1D1" presStyleIdx="2" presStyleCnt="5"/>
      <dgm:spPr/>
    </dgm:pt>
    <dgm:pt modelId="{92C0F27B-F981-4293-A0CE-AB26C64672D7}" type="pres">
      <dgm:prSet presAssocID="{FA1EF6AB-063D-4B62-A376-078AFA6AC0E4}" presName="connectorText" presStyleLbl="sibTrans1D1" presStyleIdx="2" presStyleCnt="5"/>
      <dgm:spPr/>
    </dgm:pt>
    <dgm:pt modelId="{D94A1A7B-4F04-4CAD-89D1-2C3B9062D5FB}" type="pres">
      <dgm:prSet presAssocID="{EBF271F4-DEC4-40C7-B1E6-95AEA7B3A4C6}" presName="node" presStyleLbl="node1" presStyleIdx="3" presStyleCnt="6">
        <dgm:presLayoutVars>
          <dgm:bulletEnabled val="1"/>
        </dgm:presLayoutVars>
      </dgm:prSet>
      <dgm:spPr/>
    </dgm:pt>
    <dgm:pt modelId="{82BBF9A1-72A5-470E-A8C3-36D5E7CC05F8}" type="pres">
      <dgm:prSet presAssocID="{F4A3B671-8F56-493A-AEA4-6AB9895B033B}" presName="sibTrans" presStyleLbl="sibTrans1D1" presStyleIdx="3" presStyleCnt="5"/>
      <dgm:spPr/>
    </dgm:pt>
    <dgm:pt modelId="{3F9E1DF5-1C92-46F1-A642-6B47F7FE9232}" type="pres">
      <dgm:prSet presAssocID="{F4A3B671-8F56-493A-AEA4-6AB9895B033B}" presName="connectorText" presStyleLbl="sibTrans1D1" presStyleIdx="3" presStyleCnt="5"/>
      <dgm:spPr/>
    </dgm:pt>
    <dgm:pt modelId="{D8271328-8863-477A-8F2C-5DA5EA2C0D88}" type="pres">
      <dgm:prSet presAssocID="{B327F678-4E3F-4280-BE9E-9662C6D3AC57}" presName="node" presStyleLbl="node1" presStyleIdx="4" presStyleCnt="6">
        <dgm:presLayoutVars>
          <dgm:bulletEnabled val="1"/>
        </dgm:presLayoutVars>
      </dgm:prSet>
      <dgm:spPr/>
    </dgm:pt>
    <dgm:pt modelId="{174EF45D-C697-46C6-A4C8-17CC6C51C600}" type="pres">
      <dgm:prSet presAssocID="{26BE2631-2273-49C8-A9F0-B8E33EB07CEC}" presName="sibTrans" presStyleLbl="sibTrans1D1" presStyleIdx="4" presStyleCnt="5"/>
      <dgm:spPr/>
    </dgm:pt>
    <dgm:pt modelId="{56E3E387-E7F7-4AB2-BC11-8C8F881870CE}" type="pres">
      <dgm:prSet presAssocID="{26BE2631-2273-49C8-A9F0-B8E33EB07CEC}" presName="connectorText" presStyleLbl="sibTrans1D1" presStyleIdx="4" presStyleCnt="5"/>
      <dgm:spPr/>
    </dgm:pt>
    <dgm:pt modelId="{C2D17DB5-B4A5-41D7-B7B7-C3BCB71B2DA0}" type="pres">
      <dgm:prSet presAssocID="{56F9D989-7413-4670-AE97-48E0FAABE639}" presName="node" presStyleLbl="node1" presStyleIdx="5" presStyleCnt="6">
        <dgm:presLayoutVars>
          <dgm:bulletEnabled val="1"/>
        </dgm:presLayoutVars>
      </dgm:prSet>
      <dgm:spPr/>
    </dgm:pt>
  </dgm:ptLst>
  <dgm:cxnLst>
    <dgm:cxn modelId="{7C86B008-B3DB-40F1-B359-F5533A105761}" type="presOf" srcId="{D60954D8-913C-41E0-AD2E-3A04F41486FA}" destId="{CB73BD45-8305-4270-94B3-4EB08FDC4FE9}" srcOrd="1" destOrd="0" presId="urn:microsoft.com/office/officeart/2016/7/layout/RepeatingBendingProcessNew"/>
    <dgm:cxn modelId="{2B83DD1E-0EF1-467A-8425-54ACD310940E}" srcId="{EC0E9B53-6A6D-4ED2-B537-B2D1242D1733}" destId="{4CCDC8E0-0C4D-4D91-BCE7-EF09A77151F0}" srcOrd="0" destOrd="0" parTransId="{CA654A2C-8031-4ADD-BAFF-BDBF13A772A3}" sibTransId="{D60954D8-913C-41E0-AD2E-3A04F41486FA}"/>
    <dgm:cxn modelId="{98D7F638-67CC-449F-AE70-07A20BA70F44}" srcId="{EC0E9B53-6A6D-4ED2-B537-B2D1242D1733}" destId="{EBF271F4-DEC4-40C7-B1E6-95AEA7B3A4C6}" srcOrd="3" destOrd="0" parTransId="{8A96079B-5AFD-4CC2-A411-8431927661D2}" sibTransId="{F4A3B671-8F56-493A-AEA4-6AB9895B033B}"/>
    <dgm:cxn modelId="{A3A71B3C-EB63-4058-B403-B9BFC0ECF750}" type="presOf" srcId="{EC0E9B53-6A6D-4ED2-B537-B2D1242D1733}" destId="{6BCF255F-8609-4127-9ADD-AA542743CBDF}" srcOrd="0" destOrd="0" presId="urn:microsoft.com/office/officeart/2016/7/layout/RepeatingBendingProcessNew"/>
    <dgm:cxn modelId="{D1573F5D-AAC2-4BCE-9186-A71797796BBA}" type="presOf" srcId="{56F9D989-7413-4670-AE97-48E0FAABE639}" destId="{C2D17DB5-B4A5-41D7-B7B7-C3BCB71B2DA0}" srcOrd="0" destOrd="0" presId="urn:microsoft.com/office/officeart/2016/7/layout/RepeatingBendingProcessNew"/>
    <dgm:cxn modelId="{3C072581-83A9-45E6-A2BB-7E094831998E}" srcId="{EC0E9B53-6A6D-4ED2-B537-B2D1242D1733}" destId="{A6E8FB6B-18D8-4978-94A3-888BF6FCDF88}" srcOrd="2" destOrd="0" parTransId="{F60FB1DE-58BD-4700-A605-34423DFCC9AE}" sibTransId="{FA1EF6AB-063D-4B62-A376-078AFA6AC0E4}"/>
    <dgm:cxn modelId="{C9E0B382-3FBA-4B1B-9BBF-AFFBC68FB41A}" type="presOf" srcId="{D60954D8-913C-41E0-AD2E-3A04F41486FA}" destId="{C03E676C-0B7A-4368-A369-55FF6117BF3F}" srcOrd="0" destOrd="0" presId="urn:microsoft.com/office/officeart/2016/7/layout/RepeatingBendingProcessNew"/>
    <dgm:cxn modelId="{9202FF92-25BF-4A35-8EFC-B50CBB9FCAD4}" type="presOf" srcId="{FA1EF6AB-063D-4B62-A376-078AFA6AC0E4}" destId="{92C0F27B-F981-4293-A0CE-AB26C64672D7}" srcOrd="1" destOrd="0" presId="urn:microsoft.com/office/officeart/2016/7/layout/RepeatingBendingProcessNew"/>
    <dgm:cxn modelId="{FE591B94-3762-4C92-8066-EB8794E020B2}" type="presOf" srcId="{A6E8FB6B-18D8-4978-94A3-888BF6FCDF88}" destId="{2CA20599-CF8F-4468-AE4E-8C4533E2AA92}" srcOrd="0" destOrd="0" presId="urn:microsoft.com/office/officeart/2016/7/layout/RepeatingBendingProcessNew"/>
    <dgm:cxn modelId="{9221EE94-D5DD-4E58-870F-8C112799EFC8}" srcId="{EC0E9B53-6A6D-4ED2-B537-B2D1242D1733}" destId="{B327F678-4E3F-4280-BE9E-9662C6D3AC57}" srcOrd="4" destOrd="0" parTransId="{7E5B40FF-81FC-465C-91FD-F239ADE8DDED}" sibTransId="{26BE2631-2273-49C8-A9F0-B8E33EB07CEC}"/>
    <dgm:cxn modelId="{D1279CB0-F3C5-493D-A962-B3C262FB68AF}" srcId="{EC0E9B53-6A6D-4ED2-B537-B2D1242D1733}" destId="{56F9D989-7413-4670-AE97-48E0FAABE639}" srcOrd="5" destOrd="0" parTransId="{4CCBD870-D986-4730-A912-8CE94ABFD404}" sibTransId="{778823CD-D8D1-4E65-B222-100973A58B58}"/>
    <dgm:cxn modelId="{15F584B5-D123-4B01-BB40-8B0436246946}" type="presOf" srcId="{EBF271F4-DEC4-40C7-B1E6-95AEA7B3A4C6}" destId="{D94A1A7B-4F04-4CAD-89D1-2C3B9062D5FB}" srcOrd="0" destOrd="0" presId="urn:microsoft.com/office/officeart/2016/7/layout/RepeatingBendingProcessNew"/>
    <dgm:cxn modelId="{8DBB3FB7-DC97-46CB-AE6B-790905FFE7DD}" type="presOf" srcId="{FA1EF6AB-063D-4B62-A376-078AFA6AC0E4}" destId="{D11A49A7-C800-4F63-BFB6-1B214DCB9E16}" srcOrd="0" destOrd="0" presId="urn:microsoft.com/office/officeart/2016/7/layout/RepeatingBendingProcessNew"/>
    <dgm:cxn modelId="{D26D3FB8-7614-4509-A14D-4F171CB9200F}" type="presOf" srcId="{26BE2631-2273-49C8-A9F0-B8E33EB07CEC}" destId="{174EF45D-C697-46C6-A4C8-17CC6C51C600}" srcOrd="0" destOrd="0" presId="urn:microsoft.com/office/officeart/2016/7/layout/RepeatingBendingProcessNew"/>
    <dgm:cxn modelId="{0B02F5BD-B7AF-45E2-B47E-7EC4BC970D25}" type="presOf" srcId="{B327F678-4E3F-4280-BE9E-9662C6D3AC57}" destId="{D8271328-8863-477A-8F2C-5DA5EA2C0D88}" srcOrd="0" destOrd="0" presId="urn:microsoft.com/office/officeart/2016/7/layout/RepeatingBendingProcessNew"/>
    <dgm:cxn modelId="{A2DE47C0-2F8C-4871-96EF-865C88B1BD4D}" type="presOf" srcId="{F4A3B671-8F56-493A-AEA4-6AB9895B033B}" destId="{82BBF9A1-72A5-470E-A8C3-36D5E7CC05F8}" srcOrd="0" destOrd="0" presId="urn:microsoft.com/office/officeart/2016/7/layout/RepeatingBendingProcessNew"/>
    <dgm:cxn modelId="{99428CC1-A64D-43B8-AD6A-52AF2C9ADC71}" type="presOf" srcId="{8FD4943F-CC67-43AF-BCD9-31431272F077}" destId="{7759BCF7-2875-4AB0-B632-F422120A0D4F}" srcOrd="0" destOrd="0" presId="urn:microsoft.com/office/officeart/2016/7/layout/RepeatingBendingProcessNew"/>
    <dgm:cxn modelId="{CEAD7BC6-9470-45A4-AC39-45D8CDA5DCAC}" type="presOf" srcId="{26BE2631-2273-49C8-A9F0-B8E33EB07CEC}" destId="{56E3E387-E7F7-4AB2-BC11-8C8F881870CE}" srcOrd="1" destOrd="0" presId="urn:microsoft.com/office/officeart/2016/7/layout/RepeatingBendingProcessNew"/>
    <dgm:cxn modelId="{A6A7B8CC-FF46-4B13-ABB7-80DA3524D045}" type="presOf" srcId="{20B3C8F1-8079-4080-9098-3135FBA23A5F}" destId="{A7735090-9DDA-4B38-B6DC-EAFF0F1E8657}" srcOrd="1" destOrd="0" presId="urn:microsoft.com/office/officeart/2016/7/layout/RepeatingBendingProcessNew"/>
    <dgm:cxn modelId="{BF682CD7-7740-4ED9-B962-BE5D717D4BD6}" srcId="{EC0E9B53-6A6D-4ED2-B537-B2D1242D1733}" destId="{8FD4943F-CC67-43AF-BCD9-31431272F077}" srcOrd="1" destOrd="0" parTransId="{4A3CD642-8093-4C68-8864-961D361A674D}" sibTransId="{20B3C8F1-8079-4080-9098-3135FBA23A5F}"/>
    <dgm:cxn modelId="{35223EDE-6DE1-439E-B915-F1DB675F925A}" type="presOf" srcId="{20B3C8F1-8079-4080-9098-3135FBA23A5F}" destId="{C7D556CA-0093-40F6-A2FE-74314C7F769E}" srcOrd="0" destOrd="0" presId="urn:microsoft.com/office/officeart/2016/7/layout/RepeatingBendingProcessNew"/>
    <dgm:cxn modelId="{04AD95EB-E7AF-49B5-AE23-03870960437E}" type="presOf" srcId="{4CCDC8E0-0C4D-4D91-BCE7-EF09A77151F0}" destId="{92CB4339-2559-4665-90EA-5C9C4E211E6C}" srcOrd="0" destOrd="0" presId="urn:microsoft.com/office/officeart/2016/7/layout/RepeatingBendingProcessNew"/>
    <dgm:cxn modelId="{83DAEBF5-83F6-4223-991D-50C1417E0340}" type="presOf" srcId="{F4A3B671-8F56-493A-AEA4-6AB9895B033B}" destId="{3F9E1DF5-1C92-46F1-A642-6B47F7FE9232}" srcOrd="1" destOrd="0" presId="urn:microsoft.com/office/officeart/2016/7/layout/RepeatingBendingProcessNew"/>
    <dgm:cxn modelId="{93313766-1DE6-423F-83B0-6A126145D980}" type="presParOf" srcId="{6BCF255F-8609-4127-9ADD-AA542743CBDF}" destId="{92CB4339-2559-4665-90EA-5C9C4E211E6C}" srcOrd="0" destOrd="0" presId="urn:microsoft.com/office/officeart/2016/7/layout/RepeatingBendingProcessNew"/>
    <dgm:cxn modelId="{E6130128-E210-491E-9F70-0CB40BB6E12A}" type="presParOf" srcId="{6BCF255F-8609-4127-9ADD-AA542743CBDF}" destId="{C03E676C-0B7A-4368-A369-55FF6117BF3F}" srcOrd="1" destOrd="0" presId="urn:microsoft.com/office/officeart/2016/7/layout/RepeatingBendingProcessNew"/>
    <dgm:cxn modelId="{E69E4592-0AC8-401F-AD63-66439E0E8ACE}" type="presParOf" srcId="{C03E676C-0B7A-4368-A369-55FF6117BF3F}" destId="{CB73BD45-8305-4270-94B3-4EB08FDC4FE9}" srcOrd="0" destOrd="0" presId="urn:microsoft.com/office/officeart/2016/7/layout/RepeatingBendingProcessNew"/>
    <dgm:cxn modelId="{4AC902AE-82A3-4014-A707-A89435D69FF6}" type="presParOf" srcId="{6BCF255F-8609-4127-9ADD-AA542743CBDF}" destId="{7759BCF7-2875-4AB0-B632-F422120A0D4F}" srcOrd="2" destOrd="0" presId="urn:microsoft.com/office/officeart/2016/7/layout/RepeatingBendingProcessNew"/>
    <dgm:cxn modelId="{91FC780A-DE2D-407B-8BB7-79EDDA9769FF}" type="presParOf" srcId="{6BCF255F-8609-4127-9ADD-AA542743CBDF}" destId="{C7D556CA-0093-40F6-A2FE-74314C7F769E}" srcOrd="3" destOrd="0" presId="urn:microsoft.com/office/officeart/2016/7/layout/RepeatingBendingProcessNew"/>
    <dgm:cxn modelId="{915CE3F1-1B8F-42AA-B908-C85E116FAF94}" type="presParOf" srcId="{C7D556CA-0093-40F6-A2FE-74314C7F769E}" destId="{A7735090-9DDA-4B38-B6DC-EAFF0F1E8657}" srcOrd="0" destOrd="0" presId="urn:microsoft.com/office/officeart/2016/7/layout/RepeatingBendingProcessNew"/>
    <dgm:cxn modelId="{2052541C-E979-4869-BB69-3A3AD6221323}" type="presParOf" srcId="{6BCF255F-8609-4127-9ADD-AA542743CBDF}" destId="{2CA20599-CF8F-4468-AE4E-8C4533E2AA92}" srcOrd="4" destOrd="0" presId="urn:microsoft.com/office/officeart/2016/7/layout/RepeatingBendingProcessNew"/>
    <dgm:cxn modelId="{11E2A9C6-A994-4C67-B936-349C185A1C04}" type="presParOf" srcId="{6BCF255F-8609-4127-9ADD-AA542743CBDF}" destId="{D11A49A7-C800-4F63-BFB6-1B214DCB9E16}" srcOrd="5" destOrd="0" presId="urn:microsoft.com/office/officeart/2016/7/layout/RepeatingBendingProcessNew"/>
    <dgm:cxn modelId="{554C6B94-8591-41EA-94BA-C15229681B76}" type="presParOf" srcId="{D11A49A7-C800-4F63-BFB6-1B214DCB9E16}" destId="{92C0F27B-F981-4293-A0CE-AB26C64672D7}" srcOrd="0" destOrd="0" presId="urn:microsoft.com/office/officeart/2016/7/layout/RepeatingBendingProcessNew"/>
    <dgm:cxn modelId="{917F056A-4B91-4EB1-ABFD-F40FFB6BB173}" type="presParOf" srcId="{6BCF255F-8609-4127-9ADD-AA542743CBDF}" destId="{D94A1A7B-4F04-4CAD-89D1-2C3B9062D5FB}" srcOrd="6" destOrd="0" presId="urn:microsoft.com/office/officeart/2016/7/layout/RepeatingBendingProcessNew"/>
    <dgm:cxn modelId="{5ED4C40D-B89A-4F1C-96DD-8A979083531A}" type="presParOf" srcId="{6BCF255F-8609-4127-9ADD-AA542743CBDF}" destId="{82BBF9A1-72A5-470E-A8C3-36D5E7CC05F8}" srcOrd="7" destOrd="0" presId="urn:microsoft.com/office/officeart/2016/7/layout/RepeatingBendingProcessNew"/>
    <dgm:cxn modelId="{726D120F-BFB2-4350-B7B8-E43E784448BC}" type="presParOf" srcId="{82BBF9A1-72A5-470E-A8C3-36D5E7CC05F8}" destId="{3F9E1DF5-1C92-46F1-A642-6B47F7FE9232}" srcOrd="0" destOrd="0" presId="urn:microsoft.com/office/officeart/2016/7/layout/RepeatingBendingProcessNew"/>
    <dgm:cxn modelId="{1F9FD1D1-217A-4C7A-A969-F835E5D8ED61}" type="presParOf" srcId="{6BCF255F-8609-4127-9ADD-AA542743CBDF}" destId="{D8271328-8863-477A-8F2C-5DA5EA2C0D88}" srcOrd="8" destOrd="0" presId="urn:microsoft.com/office/officeart/2016/7/layout/RepeatingBendingProcessNew"/>
    <dgm:cxn modelId="{3C613B9A-1571-4DAD-99A7-7737DF609A98}" type="presParOf" srcId="{6BCF255F-8609-4127-9ADD-AA542743CBDF}" destId="{174EF45D-C697-46C6-A4C8-17CC6C51C600}" srcOrd="9" destOrd="0" presId="urn:microsoft.com/office/officeart/2016/7/layout/RepeatingBendingProcessNew"/>
    <dgm:cxn modelId="{D3667FA0-1652-4A0F-8481-AAB75DD9A55A}" type="presParOf" srcId="{174EF45D-C697-46C6-A4C8-17CC6C51C600}" destId="{56E3E387-E7F7-4AB2-BC11-8C8F881870CE}" srcOrd="0" destOrd="0" presId="urn:microsoft.com/office/officeart/2016/7/layout/RepeatingBendingProcessNew"/>
    <dgm:cxn modelId="{42C7EFD4-EAF3-4235-8B25-2497B4BFF06C}" type="presParOf" srcId="{6BCF255F-8609-4127-9ADD-AA542743CBDF}" destId="{C2D17DB5-B4A5-41D7-B7B7-C3BCB71B2DA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3E8A64-65DB-48C9-935D-7DAB72886E41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6C2B16-5521-41B4-9947-3761B477B8C6}">
      <dgm:prSet/>
      <dgm:spPr/>
      <dgm:t>
        <a:bodyPr/>
        <a:lstStyle/>
        <a:p>
          <a:r>
            <a:rPr lang="en-US" dirty="0"/>
            <a:t>Define</a:t>
          </a:r>
        </a:p>
      </dgm:t>
    </dgm:pt>
    <dgm:pt modelId="{88E93580-D06E-4A0E-8DD6-5EF3208F4EC6}" type="parTrans" cxnId="{50657B69-4E93-4311-B079-F2ECC149FBE5}">
      <dgm:prSet/>
      <dgm:spPr/>
      <dgm:t>
        <a:bodyPr/>
        <a:lstStyle/>
        <a:p>
          <a:endParaRPr lang="en-US"/>
        </a:p>
      </dgm:t>
    </dgm:pt>
    <dgm:pt modelId="{00538C56-4C1A-4A68-9F9C-61E6DD123E22}" type="sibTrans" cxnId="{50657B69-4E93-4311-B079-F2ECC149FBE5}">
      <dgm:prSet/>
      <dgm:spPr/>
      <dgm:t>
        <a:bodyPr/>
        <a:lstStyle/>
        <a:p>
          <a:endParaRPr lang="en-US"/>
        </a:p>
      </dgm:t>
    </dgm:pt>
    <dgm:pt modelId="{4884E6A0-A5C0-4569-8500-934F794986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Define Business Goal</a:t>
          </a:r>
        </a:p>
      </dgm:t>
    </dgm:pt>
    <dgm:pt modelId="{4C051E20-3DBC-4328-B66A-6F0F2A28AE01}" type="parTrans" cxnId="{A61D5C88-D3FD-44CC-83AD-8CB8FC9883EC}">
      <dgm:prSet/>
      <dgm:spPr/>
      <dgm:t>
        <a:bodyPr/>
        <a:lstStyle/>
        <a:p>
          <a:endParaRPr lang="en-US"/>
        </a:p>
      </dgm:t>
    </dgm:pt>
    <dgm:pt modelId="{29AA6C3C-4EB5-4E26-8509-D069BB3348C9}" type="sibTrans" cxnId="{A61D5C88-D3FD-44CC-83AD-8CB8FC9883EC}">
      <dgm:prSet/>
      <dgm:spPr/>
      <dgm:t>
        <a:bodyPr/>
        <a:lstStyle/>
        <a:p>
          <a:endParaRPr lang="en-US"/>
        </a:p>
      </dgm:t>
    </dgm:pt>
    <dgm:pt modelId="{4C771C1B-7785-48EC-B937-D3A45CB9DFF9}">
      <dgm:prSet/>
      <dgm:spPr/>
      <dgm:t>
        <a:bodyPr/>
        <a:lstStyle/>
        <a:p>
          <a:r>
            <a:rPr lang="en-US"/>
            <a:t>What data is needed to achieve the business goal?</a:t>
          </a:r>
        </a:p>
      </dgm:t>
    </dgm:pt>
    <dgm:pt modelId="{1FD9FCFA-DD90-48F9-8EE8-5814AE0866A3}" type="parTrans" cxnId="{046D8181-E953-4EC1-9B9B-FD2AADA3ACC7}">
      <dgm:prSet/>
      <dgm:spPr/>
      <dgm:t>
        <a:bodyPr/>
        <a:lstStyle/>
        <a:p>
          <a:endParaRPr lang="en-US"/>
        </a:p>
      </dgm:t>
    </dgm:pt>
    <dgm:pt modelId="{5B3D8EC8-0E70-45E2-A7DE-7793DFDED54D}" type="sibTrans" cxnId="{046D8181-E953-4EC1-9B9B-FD2AADA3ACC7}">
      <dgm:prSet/>
      <dgm:spPr/>
      <dgm:t>
        <a:bodyPr/>
        <a:lstStyle/>
        <a:p>
          <a:endParaRPr lang="en-US"/>
        </a:p>
      </dgm:t>
    </dgm:pt>
    <dgm:pt modelId="{391D79D6-6893-420F-B72F-F9994C09F3DA}">
      <dgm:prSet/>
      <dgm:spPr/>
      <dgm:t>
        <a:bodyPr/>
        <a:lstStyle/>
        <a:p>
          <a:r>
            <a:rPr lang="en-US"/>
            <a:t>Collect</a:t>
          </a:r>
        </a:p>
      </dgm:t>
    </dgm:pt>
    <dgm:pt modelId="{729D16C9-09E1-4687-B99F-AAFCBE9C9BAD}" type="parTrans" cxnId="{24BDD173-89C6-4C00-AF7F-EF8F5DA3DA41}">
      <dgm:prSet/>
      <dgm:spPr/>
      <dgm:t>
        <a:bodyPr/>
        <a:lstStyle/>
        <a:p>
          <a:endParaRPr lang="en-US"/>
        </a:p>
      </dgm:t>
    </dgm:pt>
    <dgm:pt modelId="{9C0B1141-6625-4DF0-BEC9-9D62782E4212}" type="sibTrans" cxnId="{24BDD173-89C6-4C00-AF7F-EF8F5DA3DA41}">
      <dgm:prSet/>
      <dgm:spPr/>
      <dgm:t>
        <a:bodyPr/>
        <a:lstStyle/>
        <a:p>
          <a:endParaRPr lang="en-US"/>
        </a:p>
      </dgm:t>
    </dgm:pt>
    <dgm:pt modelId="{4A11A6F5-2EBB-46CA-8AF6-3D5252549F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Collect Additional Data</a:t>
          </a:r>
        </a:p>
      </dgm:t>
    </dgm:pt>
    <dgm:pt modelId="{140E4FA5-3406-4F1F-81DA-A35FCBA7DC54}" type="parTrans" cxnId="{ACB52FB1-5375-47F3-9B51-A18893F59569}">
      <dgm:prSet/>
      <dgm:spPr/>
      <dgm:t>
        <a:bodyPr/>
        <a:lstStyle/>
        <a:p>
          <a:endParaRPr lang="en-US"/>
        </a:p>
      </dgm:t>
    </dgm:pt>
    <dgm:pt modelId="{0B35F72F-9F5A-425E-BA19-63765BA7E944}" type="sibTrans" cxnId="{ACB52FB1-5375-47F3-9B51-A18893F59569}">
      <dgm:prSet/>
      <dgm:spPr/>
      <dgm:t>
        <a:bodyPr/>
        <a:lstStyle/>
        <a:p>
          <a:endParaRPr lang="en-US"/>
        </a:p>
      </dgm:t>
    </dgm:pt>
    <dgm:pt modelId="{7EFC3F25-B7B6-4388-9659-3D8777A8C9AF}">
      <dgm:prSet/>
      <dgm:spPr/>
      <dgm:t>
        <a:bodyPr/>
        <a:lstStyle/>
        <a:p>
          <a:r>
            <a:rPr lang="en-US" dirty="0"/>
            <a:t>What is the reason behind the new pattern that was discovered using data mining techniques?</a:t>
          </a:r>
        </a:p>
      </dgm:t>
    </dgm:pt>
    <dgm:pt modelId="{B07D3CBF-9D85-4DFD-AD31-47C9B3246304}" type="parTrans" cxnId="{08A7FD70-8DDA-4D52-AF48-9CBED23E0D44}">
      <dgm:prSet/>
      <dgm:spPr/>
      <dgm:t>
        <a:bodyPr/>
        <a:lstStyle/>
        <a:p>
          <a:endParaRPr lang="en-US"/>
        </a:p>
      </dgm:t>
    </dgm:pt>
    <dgm:pt modelId="{DD9E9B5C-6440-4C06-964A-C9FE089694BD}" type="sibTrans" cxnId="{08A7FD70-8DDA-4D52-AF48-9CBED23E0D44}">
      <dgm:prSet/>
      <dgm:spPr/>
      <dgm:t>
        <a:bodyPr/>
        <a:lstStyle/>
        <a:p>
          <a:endParaRPr lang="en-US"/>
        </a:p>
      </dgm:t>
    </dgm:pt>
    <dgm:pt modelId="{9F938A56-4CF0-44BE-8877-D38FAAEF7F42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775D6BFB-2715-410D-8C4D-7DB74C2610B1}" type="parTrans" cxnId="{AAF1746E-46BD-4B0E-9C3D-234782BD4136}">
      <dgm:prSet/>
      <dgm:spPr/>
      <dgm:t>
        <a:bodyPr/>
        <a:lstStyle/>
        <a:p>
          <a:endParaRPr lang="en-US"/>
        </a:p>
      </dgm:t>
    </dgm:pt>
    <dgm:pt modelId="{1EE1F7C5-4A70-4028-816C-11DE83F47FFF}" type="sibTrans" cxnId="{AAF1746E-46BD-4B0E-9C3D-234782BD4136}">
      <dgm:prSet/>
      <dgm:spPr/>
      <dgm:t>
        <a:bodyPr/>
        <a:lstStyle/>
        <a:p>
          <a:endParaRPr lang="en-US"/>
        </a:p>
      </dgm:t>
    </dgm:pt>
    <dgm:pt modelId="{620EDFDE-0D1D-4550-9730-DFEE155C2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Draft Predictive Model</a:t>
          </a:r>
        </a:p>
      </dgm:t>
    </dgm:pt>
    <dgm:pt modelId="{A37F9297-8F45-4BF8-87B6-1E138BBCD8C1}" type="parTrans" cxnId="{51BE5FBD-A903-4784-9E98-7DA55B261A56}">
      <dgm:prSet/>
      <dgm:spPr/>
      <dgm:t>
        <a:bodyPr/>
        <a:lstStyle/>
        <a:p>
          <a:endParaRPr lang="en-US"/>
        </a:p>
      </dgm:t>
    </dgm:pt>
    <dgm:pt modelId="{4AC16E7C-DC38-4CAE-8AF2-52B94C5648D0}" type="sibTrans" cxnId="{51BE5FBD-A903-4784-9E98-7DA55B261A56}">
      <dgm:prSet/>
      <dgm:spPr/>
      <dgm:t>
        <a:bodyPr/>
        <a:lstStyle/>
        <a:p>
          <a:endParaRPr lang="en-US"/>
        </a:p>
      </dgm:t>
    </dgm:pt>
    <dgm:pt modelId="{3A0B1EEA-1A57-480C-8F69-4916144FCE8D}">
      <dgm:prSet/>
      <dgm:spPr/>
      <dgm:t>
        <a:bodyPr/>
        <a:lstStyle/>
        <a:p>
          <a:r>
            <a:rPr lang="en-US"/>
            <a:t>What predictions can be made from the model created with collected data and business knowledge?</a:t>
          </a:r>
        </a:p>
      </dgm:t>
    </dgm:pt>
    <dgm:pt modelId="{89704829-C9EC-4045-A6E0-B7FAAD6265FA}" type="parTrans" cxnId="{7E0DC60C-5E90-4775-9F00-30D11613E8B2}">
      <dgm:prSet/>
      <dgm:spPr/>
      <dgm:t>
        <a:bodyPr/>
        <a:lstStyle/>
        <a:p>
          <a:endParaRPr lang="en-US"/>
        </a:p>
      </dgm:t>
    </dgm:pt>
    <dgm:pt modelId="{B16A533B-4F6C-439D-AD51-EFE1CEB4ED00}" type="sibTrans" cxnId="{7E0DC60C-5E90-4775-9F00-30D11613E8B2}">
      <dgm:prSet/>
      <dgm:spPr/>
      <dgm:t>
        <a:bodyPr/>
        <a:lstStyle/>
        <a:p>
          <a:endParaRPr lang="en-US"/>
        </a:p>
      </dgm:t>
    </dgm:pt>
    <dgm:pt modelId="{045158A3-EDBC-4CC3-9EE5-4CE6F6D50283}" type="pres">
      <dgm:prSet presAssocID="{973E8A64-65DB-48C9-935D-7DAB72886E41}" presName="Name0" presStyleCnt="0">
        <dgm:presLayoutVars>
          <dgm:dir/>
          <dgm:animLvl val="lvl"/>
          <dgm:resizeHandles val="exact"/>
        </dgm:presLayoutVars>
      </dgm:prSet>
      <dgm:spPr/>
    </dgm:pt>
    <dgm:pt modelId="{C40016B4-6904-4930-82D0-A7C49A574081}" type="pres">
      <dgm:prSet presAssocID="{276C2B16-5521-41B4-9947-3761B477B8C6}" presName="linNode" presStyleCnt="0"/>
      <dgm:spPr/>
    </dgm:pt>
    <dgm:pt modelId="{BA42426B-CC48-4768-AF72-5F12DD5F77E2}" type="pres">
      <dgm:prSet presAssocID="{276C2B16-5521-41B4-9947-3761B477B8C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C237D6D6-5726-4D10-86C0-965BC7182ABC}" type="pres">
      <dgm:prSet presAssocID="{276C2B16-5521-41B4-9947-3761B477B8C6}" presName="descendantText" presStyleLbl="alignAccFollowNode1" presStyleIdx="0" presStyleCnt="3">
        <dgm:presLayoutVars>
          <dgm:bulletEnabled/>
        </dgm:presLayoutVars>
      </dgm:prSet>
      <dgm:spPr/>
    </dgm:pt>
    <dgm:pt modelId="{B14E82C2-D949-4652-89FA-905B12417659}" type="pres">
      <dgm:prSet presAssocID="{00538C56-4C1A-4A68-9F9C-61E6DD123E22}" presName="sp" presStyleCnt="0"/>
      <dgm:spPr/>
    </dgm:pt>
    <dgm:pt modelId="{6367815D-F101-4254-A4F6-20C0C3F239A8}" type="pres">
      <dgm:prSet presAssocID="{391D79D6-6893-420F-B72F-F9994C09F3DA}" presName="linNode" presStyleCnt="0"/>
      <dgm:spPr/>
    </dgm:pt>
    <dgm:pt modelId="{DDB19B2A-68B4-4CEF-842E-13B09D4AADCA}" type="pres">
      <dgm:prSet presAssocID="{391D79D6-6893-420F-B72F-F9994C09F3DA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0D93E975-6776-47F3-8B32-F34BEE94961A}" type="pres">
      <dgm:prSet presAssocID="{391D79D6-6893-420F-B72F-F9994C09F3DA}" presName="descendantText" presStyleLbl="alignAccFollowNode1" presStyleIdx="1" presStyleCnt="3">
        <dgm:presLayoutVars>
          <dgm:bulletEnabled/>
        </dgm:presLayoutVars>
      </dgm:prSet>
      <dgm:spPr/>
    </dgm:pt>
    <dgm:pt modelId="{CF71DFAF-2855-4BE2-845C-05C1A9313838}" type="pres">
      <dgm:prSet presAssocID="{9C0B1141-6625-4DF0-BEC9-9D62782E4212}" presName="sp" presStyleCnt="0"/>
      <dgm:spPr/>
    </dgm:pt>
    <dgm:pt modelId="{974CC8B0-3065-4F2F-A187-CB88C3452B1D}" type="pres">
      <dgm:prSet presAssocID="{9F938A56-4CF0-44BE-8877-D38FAAEF7F42}" presName="linNode" presStyleCnt="0"/>
      <dgm:spPr/>
    </dgm:pt>
    <dgm:pt modelId="{02344216-BF05-4A7C-B24C-71D6D9134FE9}" type="pres">
      <dgm:prSet presAssocID="{9F938A56-4CF0-44BE-8877-D38FAAEF7F42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BB6354CB-A360-467B-95C9-C2D17FBD0436}" type="pres">
      <dgm:prSet presAssocID="{9F938A56-4CF0-44BE-8877-D38FAAEF7F42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8200FB06-8D3F-43A8-B32C-BDDF0A9A0EEA}" type="presOf" srcId="{4A11A6F5-2EBB-46CA-8AF6-3D5252549FC8}" destId="{0D93E975-6776-47F3-8B32-F34BEE94961A}" srcOrd="0" destOrd="0" presId="urn:microsoft.com/office/officeart/2016/7/layout/VerticalSolidActionList"/>
    <dgm:cxn modelId="{7E0DC60C-5E90-4775-9F00-30D11613E8B2}" srcId="{620EDFDE-0D1D-4550-9730-DFEE155C2D3B}" destId="{3A0B1EEA-1A57-480C-8F69-4916144FCE8D}" srcOrd="0" destOrd="0" parTransId="{89704829-C9EC-4045-A6E0-B7FAAD6265FA}" sibTransId="{B16A533B-4F6C-439D-AD51-EFE1CEB4ED00}"/>
    <dgm:cxn modelId="{95334813-DFD9-4A18-BB67-6D30E7AF3A66}" type="presOf" srcId="{276C2B16-5521-41B4-9947-3761B477B8C6}" destId="{BA42426B-CC48-4768-AF72-5F12DD5F77E2}" srcOrd="0" destOrd="0" presId="urn:microsoft.com/office/officeart/2016/7/layout/VerticalSolidActionList"/>
    <dgm:cxn modelId="{09ED7562-924C-4FDC-B753-E118F2417375}" type="presOf" srcId="{7EFC3F25-B7B6-4388-9659-3D8777A8C9AF}" destId="{0D93E975-6776-47F3-8B32-F34BEE94961A}" srcOrd="0" destOrd="1" presId="urn:microsoft.com/office/officeart/2016/7/layout/VerticalSolidActionList"/>
    <dgm:cxn modelId="{50657B69-4E93-4311-B079-F2ECC149FBE5}" srcId="{973E8A64-65DB-48C9-935D-7DAB72886E41}" destId="{276C2B16-5521-41B4-9947-3761B477B8C6}" srcOrd="0" destOrd="0" parTransId="{88E93580-D06E-4A0E-8DD6-5EF3208F4EC6}" sibTransId="{00538C56-4C1A-4A68-9F9C-61E6DD123E22}"/>
    <dgm:cxn modelId="{DC38966B-2CF9-4838-82AA-9A5068C19A24}" type="presOf" srcId="{9F938A56-4CF0-44BE-8877-D38FAAEF7F42}" destId="{02344216-BF05-4A7C-B24C-71D6D9134FE9}" srcOrd="0" destOrd="0" presId="urn:microsoft.com/office/officeart/2016/7/layout/VerticalSolidActionList"/>
    <dgm:cxn modelId="{AAF1746E-46BD-4B0E-9C3D-234782BD4136}" srcId="{973E8A64-65DB-48C9-935D-7DAB72886E41}" destId="{9F938A56-4CF0-44BE-8877-D38FAAEF7F42}" srcOrd="2" destOrd="0" parTransId="{775D6BFB-2715-410D-8C4D-7DB74C2610B1}" sibTransId="{1EE1F7C5-4A70-4028-816C-11DE83F47FFF}"/>
    <dgm:cxn modelId="{08A7FD70-8DDA-4D52-AF48-9CBED23E0D44}" srcId="{4A11A6F5-2EBB-46CA-8AF6-3D5252549FC8}" destId="{7EFC3F25-B7B6-4388-9659-3D8777A8C9AF}" srcOrd="0" destOrd="0" parTransId="{B07D3CBF-9D85-4DFD-AD31-47C9B3246304}" sibTransId="{DD9E9B5C-6440-4C06-964A-C9FE089694BD}"/>
    <dgm:cxn modelId="{24BDD173-89C6-4C00-AF7F-EF8F5DA3DA41}" srcId="{973E8A64-65DB-48C9-935D-7DAB72886E41}" destId="{391D79D6-6893-420F-B72F-F9994C09F3DA}" srcOrd="1" destOrd="0" parTransId="{729D16C9-09E1-4687-B99F-AAFCBE9C9BAD}" sibTransId="{9C0B1141-6625-4DF0-BEC9-9D62782E4212}"/>
    <dgm:cxn modelId="{11081E54-8153-4C16-A8E3-54D029A195E7}" type="presOf" srcId="{973E8A64-65DB-48C9-935D-7DAB72886E41}" destId="{045158A3-EDBC-4CC3-9EE5-4CE6F6D50283}" srcOrd="0" destOrd="0" presId="urn:microsoft.com/office/officeart/2016/7/layout/VerticalSolidActionList"/>
    <dgm:cxn modelId="{C016FC7C-0E91-4402-9A10-65F72D9E2BD4}" type="presOf" srcId="{4C771C1B-7785-48EC-B937-D3A45CB9DFF9}" destId="{C237D6D6-5726-4D10-86C0-965BC7182ABC}" srcOrd="0" destOrd="1" presId="urn:microsoft.com/office/officeart/2016/7/layout/VerticalSolidActionList"/>
    <dgm:cxn modelId="{046D8181-E953-4EC1-9B9B-FD2AADA3ACC7}" srcId="{4884E6A0-A5C0-4569-8500-934F79498665}" destId="{4C771C1B-7785-48EC-B937-D3A45CB9DFF9}" srcOrd="0" destOrd="0" parTransId="{1FD9FCFA-DD90-48F9-8EE8-5814AE0866A3}" sibTransId="{5B3D8EC8-0E70-45E2-A7DE-7793DFDED54D}"/>
    <dgm:cxn modelId="{A61D5C88-D3FD-44CC-83AD-8CB8FC9883EC}" srcId="{276C2B16-5521-41B4-9947-3761B477B8C6}" destId="{4884E6A0-A5C0-4569-8500-934F79498665}" srcOrd="0" destOrd="0" parTransId="{4C051E20-3DBC-4328-B66A-6F0F2A28AE01}" sibTransId="{29AA6C3C-4EB5-4E26-8509-D069BB3348C9}"/>
    <dgm:cxn modelId="{0486C88F-0639-4E10-A03B-0B0344C72079}" type="presOf" srcId="{391D79D6-6893-420F-B72F-F9994C09F3DA}" destId="{DDB19B2A-68B4-4CEF-842E-13B09D4AADCA}" srcOrd="0" destOrd="0" presId="urn:microsoft.com/office/officeart/2016/7/layout/VerticalSolidActionList"/>
    <dgm:cxn modelId="{D64139B0-58A9-4454-8A40-2AA849A7E423}" type="presOf" srcId="{3A0B1EEA-1A57-480C-8F69-4916144FCE8D}" destId="{BB6354CB-A360-467B-95C9-C2D17FBD0436}" srcOrd="0" destOrd="1" presId="urn:microsoft.com/office/officeart/2016/7/layout/VerticalSolidActionList"/>
    <dgm:cxn modelId="{ACB52FB1-5375-47F3-9B51-A18893F59569}" srcId="{391D79D6-6893-420F-B72F-F9994C09F3DA}" destId="{4A11A6F5-2EBB-46CA-8AF6-3D5252549FC8}" srcOrd="0" destOrd="0" parTransId="{140E4FA5-3406-4F1F-81DA-A35FCBA7DC54}" sibTransId="{0B35F72F-9F5A-425E-BA19-63765BA7E944}"/>
    <dgm:cxn modelId="{221ABCB3-2A1B-40BD-AE8D-13E366170D60}" type="presOf" srcId="{4884E6A0-A5C0-4569-8500-934F79498665}" destId="{C237D6D6-5726-4D10-86C0-965BC7182ABC}" srcOrd="0" destOrd="0" presId="urn:microsoft.com/office/officeart/2016/7/layout/VerticalSolidActionList"/>
    <dgm:cxn modelId="{51BE5FBD-A903-4784-9E98-7DA55B261A56}" srcId="{9F938A56-4CF0-44BE-8877-D38FAAEF7F42}" destId="{620EDFDE-0D1D-4550-9730-DFEE155C2D3B}" srcOrd="0" destOrd="0" parTransId="{A37F9297-8F45-4BF8-87B6-1E138BBCD8C1}" sibTransId="{4AC16E7C-DC38-4CAE-8AF2-52B94C5648D0}"/>
    <dgm:cxn modelId="{34C112E6-9C9C-43C1-97D3-1464E365E329}" type="presOf" srcId="{620EDFDE-0D1D-4550-9730-DFEE155C2D3B}" destId="{BB6354CB-A360-467B-95C9-C2D17FBD0436}" srcOrd="0" destOrd="0" presId="urn:microsoft.com/office/officeart/2016/7/layout/VerticalSolidActionList"/>
    <dgm:cxn modelId="{67668CF8-77A8-4FD7-853C-748768BFF8E8}" type="presParOf" srcId="{045158A3-EDBC-4CC3-9EE5-4CE6F6D50283}" destId="{C40016B4-6904-4930-82D0-A7C49A574081}" srcOrd="0" destOrd="0" presId="urn:microsoft.com/office/officeart/2016/7/layout/VerticalSolidActionList"/>
    <dgm:cxn modelId="{3CA658D4-17E6-4D14-99F7-6BD4FF37C581}" type="presParOf" srcId="{C40016B4-6904-4930-82D0-A7C49A574081}" destId="{BA42426B-CC48-4768-AF72-5F12DD5F77E2}" srcOrd="0" destOrd="0" presId="urn:microsoft.com/office/officeart/2016/7/layout/VerticalSolidActionList"/>
    <dgm:cxn modelId="{6AAC9942-E1CC-4016-9EB0-5CF370FABED5}" type="presParOf" srcId="{C40016B4-6904-4930-82D0-A7C49A574081}" destId="{C237D6D6-5726-4D10-86C0-965BC7182ABC}" srcOrd="1" destOrd="0" presId="urn:microsoft.com/office/officeart/2016/7/layout/VerticalSolidActionList"/>
    <dgm:cxn modelId="{1B88BB24-CD5E-4D5B-9A64-2F1FA1E705F8}" type="presParOf" srcId="{045158A3-EDBC-4CC3-9EE5-4CE6F6D50283}" destId="{B14E82C2-D949-4652-89FA-905B12417659}" srcOrd="1" destOrd="0" presId="urn:microsoft.com/office/officeart/2016/7/layout/VerticalSolidActionList"/>
    <dgm:cxn modelId="{90551C15-532C-4B1B-B6B9-453166DB428A}" type="presParOf" srcId="{045158A3-EDBC-4CC3-9EE5-4CE6F6D50283}" destId="{6367815D-F101-4254-A4F6-20C0C3F239A8}" srcOrd="2" destOrd="0" presId="urn:microsoft.com/office/officeart/2016/7/layout/VerticalSolidActionList"/>
    <dgm:cxn modelId="{17E81762-08DF-4701-81C3-CF08657CB03E}" type="presParOf" srcId="{6367815D-F101-4254-A4F6-20C0C3F239A8}" destId="{DDB19B2A-68B4-4CEF-842E-13B09D4AADCA}" srcOrd="0" destOrd="0" presId="urn:microsoft.com/office/officeart/2016/7/layout/VerticalSolidActionList"/>
    <dgm:cxn modelId="{EC00FF13-793A-4A44-B647-00B73021E192}" type="presParOf" srcId="{6367815D-F101-4254-A4F6-20C0C3F239A8}" destId="{0D93E975-6776-47F3-8B32-F34BEE94961A}" srcOrd="1" destOrd="0" presId="urn:microsoft.com/office/officeart/2016/7/layout/VerticalSolidActionList"/>
    <dgm:cxn modelId="{A03D253A-C03A-46F1-BA8C-8F0FA7D5A46F}" type="presParOf" srcId="{045158A3-EDBC-4CC3-9EE5-4CE6F6D50283}" destId="{CF71DFAF-2855-4BE2-845C-05C1A9313838}" srcOrd="3" destOrd="0" presId="urn:microsoft.com/office/officeart/2016/7/layout/VerticalSolidActionList"/>
    <dgm:cxn modelId="{50033948-ADA1-4D00-BFD7-7E93B2A0C9F8}" type="presParOf" srcId="{045158A3-EDBC-4CC3-9EE5-4CE6F6D50283}" destId="{974CC8B0-3065-4F2F-A187-CB88C3452B1D}" srcOrd="4" destOrd="0" presId="urn:microsoft.com/office/officeart/2016/7/layout/VerticalSolidActionList"/>
    <dgm:cxn modelId="{8EE8D2E5-C063-4EAB-BF3B-3AC5A26CBC21}" type="presParOf" srcId="{974CC8B0-3065-4F2F-A187-CB88C3452B1D}" destId="{02344216-BF05-4A7C-B24C-71D6D9134FE9}" srcOrd="0" destOrd="0" presId="urn:microsoft.com/office/officeart/2016/7/layout/VerticalSolidActionList"/>
    <dgm:cxn modelId="{4B8087EB-FA12-4D95-8A85-590C3B5A1A20}" type="presParOf" srcId="{974CC8B0-3065-4F2F-A187-CB88C3452B1D}" destId="{BB6354CB-A360-467B-95C9-C2D17FBD043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7A3170-34E7-4E43-B99A-3DEB2295DBF7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BCB061-A49F-4FDB-96BE-7FD1E4D33079}">
      <dgm:prSet phldrT="[Text]"/>
      <dgm:spPr/>
      <dgm:t>
        <a:bodyPr/>
        <a:lstStyle/>
        <a:p>
          <a:r>
            <a:rPr lang="en-US" dirty="0"/>
            <a:t>Boost sales</a:t>
          </a:r>
        </a:p>
      </dgm:t>
    </dgm:pt>
    <dgm:pt modelId="{FDD35A46-C5BE-4211-A486-D1EEB1CA1282}" type="parTrans" cxnId="{DF8D230E-BCA0-45AE-BC25-831736576EE2}">
      <dgm:prSet/>
      <dgm:spPr/>
      <dgm:t>
        <a:bodyPr/>
        <a:lstStyle/>
        <a:p>
          <a:endParaRPr lang="en-US"/>
        </a:p>
      </dgm:t>
    </dgm:pt>
    <dgm:pt modelId="{6EEE1236-596B-4E78-9500-BA2690BEB29D}" type="sibTrans" cxnId="{DF8D230E-BCA0-45AE-BC25-831736576EE2}">
      <dgm:prSet/>
      <dgm:spPr/>
      <dgm:t>
        <a:bodyPr/>
        <a:lstStyle/>
        <a:p>
          <a:endParaRPr lang="en-US"/>
        </a:p>
      </dgm:t>
    </dgm:pt>
    <dgm:pt modelId="{E6DAA886-7C73-4E63-A070-E54AD8457635}">
      <dgm:prSet phldrT="[Text]"/>
      <dgm:spPr/>
      <dgm:t>
        <a:bodyPr/>
        <a:lstStyle/>
        <a:p>
          <a:r>
            <a:rPr lang="en-US" dirty="0"/>
            <a:t>Develop customer insights</a:t>
          </a:r>
        </a:p>
      </dgm:t>
    </dgm:pt>
    <dgm:pt modelId="{BFF2CA03-0549-42C0-B7C7-B51542AD5FDB}" type="parTrans" cxnId="{593DEFD2-5A1F-4E3A-829C-9FDC0010E385}">
      <dgm:prSet/>
      <dgm:spPr/>
      <dgm:t>
        <a:bodyPr/>
        <a:lstStyle/>
        <a:p>
          <a:endParaRPr lang="en-US"/>
        </a:p>
      </dgm:t>
    </dgm:pt>
    <dgm:pt modelId="{49A0836D-7B2D-4862-9E8F-F7A4DB109756}" type="sibTrans" cxnId="{593DEFD2-5A1F-4E3A-829C-9FDC0010E385}">
      <dgm:prSet/>
      <dgm:spPr/>
      <dgm:t>
        <a:bodyPr/>
        <a:lstStyle/>
        <a:p>
          <a:endParaRPr lang="en-US"/>
        </a:p>
      </dgm:t>
    </dgm:pt>
    <dgm:pt modelId="{0D04185D-6D75-4C71-8A7A-0C19F49599D7}">
      <dgm:prSet phldrT="[Text]"/>
      <dgm:spPr/>
      <dgm:t>
        <a:bodyPr/>
        <a:lstStyle/>
        <a:p>
          <a:r>
            <a:rPr lang="en-US" dirty="0"/>
            <a:t>Increase operational efficiency</a:t>
          </a:r>
        </a:p>
      </dgm:t>
    </dgm:pt>
    <dgm:pt modelId="{4BAA8090-3D35-4B6D-8F9F-45ADA620363F}" type="parTrans" cxnId="{24118547-1009-4207-A36C-11FD83139752}">
      <dgm:prSet/>
      <dgm:spPr/>
      <dgm:t>
        <a:bodyPr/>
        <a:lstStyle/>
        <a:p>
          <a:endParaRPr lang="en-US"/>
        </a:p>
      </dgm:t>
    </dgm:pt>
    <dgm:pt modelId="{975B066C-A55F-4593-B8D6-C88EDEDBF4B5}" type="sibTrans" cxnId="{24118547-1009-4207-A36C-11FD83139752}">
      <dgm:prSet/>
      <dgm:spPr/>
      <dgm:t>
        <a:bodyPr/>
        <a:lstStyle/>
        <a:p>
          <a:endParaRPr lang="en-US"/>
        </a:p>
      </dgm:t>
    </dgm:pt>
    <dgm:pt modelId="{219D81B4-7651-4A9D-94AC-7C46A61A7A8E}">
      <dgm:prSet phldrT="[Text]"/>
      <dgm:spPr/>
      <dgm:t>
        <a:bodyPr/>
        <a:lstStyle/>
        <a:p>
          <a:r>
            <a:rPr lang="en-US" dirty="0"/>
            <a:t>Improve decision making</a:t>
          </a:r>
        </a:p>
      </dgm:t>
    </dgm:pt>
    <dgm:pt modelId="{59A43CA7-65F5-4F04-B966-7B44DCA93EB8}" type="parTrans" cxnId="{085511C3-E846-4C4C-BBE5-1245C0658FCF}">
      <dgm:prSet/>
      <dgm:spPr/>
      <dgm:t>
        <a:bodyPr/>
        <a:lstStyle/>
        <a:p>
          <a:endParaRPr lang="en-US"/>
        </a:p>
      </dgm:t>
    </dgm:pt>
    <dgm:pt modelId="{70D16B37-D921-44B5-96E5-98F846F5B043}" type="sibTrans" cxnId="{085511C3-E846-4C4C-BBE5-1245C0658FCF}">
      <dgm:prSet/>
      <dgm:spPr/>
      <dgm:t>
        <a:bodyPr/>
        <a:lstStyle/>
        <a:p>
          <a:endParaRPr lang="en-US"/>
        </a:p>
      </dgm:t>
    </dgm:pt>
    <dgm:pt modelId="{BA5FE4BD-50C4-4232-9789-20BD638FC9F1}">
      <dgm:prSet phldrT="[Text]"/>
      <dgm:spPr/>
      <dgm:t>
        <a:bodyPr/>
        <a:lstStyle/>
        <a:p>
          <a:r>
            <a:rPr lang="en-US" dirty="0"/>
            <a:t>Improve supply chain management</a:t>
          </a:r>
        </a:p>
      </dgm:t>
    </dgm:pt>
    <dgm:pt modelId="{3632F0DA-FEF9-4C87-A958-4DBD86538BBF}" type="parTrans" cxnId="{7566286C-536F-4023-ABEF-AFD50A27A47F}">
      <dgm:prSet/>
      <dgm:spPr/>
      <dgm:t>
        <a:bodyPr/>
        <a:lstStyle/>
        <a:p>
          <a:endParaRPr lang="en-US"/>
        </a:p>
      </dgm:t>
    </dgm:pt>
    <dgm:pt modelId="{5B28EC7A-F905-4EAD-BE21-D250B6702E46}" type="sibTrans" cxnId="{7566286C-536F-4023-ABEF-AFD50A27A47F}">
      <dgm:prSet/>
      <dgm:spPr/>
      <dgm:t>
        <a:bodyPr/>
        <a:lstStyle/>
        <a:p>
          <a:endParaRPr lang="en-US"/>
        </a:p>
      </dgm:t>
    </dgm:pt>
    <dgm:pt modelId="{12018C42-B2FF-4700-A4A8-3E0C2F025062}">
      <dgm:prSet phldrT="[Text]"/>
      <dgm:spPr/>
      <dgm:t>
        <a:bodyPr/>
        <a:lstStyle/>
        <a:p>
          <a:r>
            <a:rPr lang="en-US" dirty="0"/>
            <a:t>Transform risk management strategies</a:t>
          </a:r>
        </a:p>
      </dgm:t>
    </dgm:pt>
    <dgm:pt modelId="{8E7E18F4-C53D-4D3B-8FFC-9EA28B1886C2}" type="parTrans" cxnId="{724219F0-E3B1-4782-B058-94F767B5A689}">
      <dgm:prSet/>
      <dgm:spPr/>
      <dgm:t>
        <a:bodyPr/>
        <a:lstStyle/>
        <a:p>
          <a:endParaRPr lang="en-US"/>
        </a:p>
      </dgm:t>
    </dgm:pt>
    <dgm:pt modelId="{1B8C3CE6-03DC-4753-A499-859B906EFF42}" type="sibTrans" cxnId="{724219F0-E3B1-4782-B058-94F767B5A689}">
      <dgm:prSet/>
      <dgm:spPr/>
      <dgm:t>
        <a:bodyPr/>
        <a:lstStyle/>
        <a:p>
          <a:endParaRPr lang="en-US"/>
        </a:p>
      </dgm:t>
    </dgm:pt>
    <dgm:pt modelId="{8BA23BC8-36FA-4537-B78F-BEABC2977AB4}" type="pres">
      <dgm:prSet presAssocID="{D47A3170-34E7-4E43-B99A-3DEB2295DBF7}" presName="Name0" presStyleCnt="0">
        <dgm:presLayoutVars>
          <dgm:chMax/>
          <dgm:chPref/>
          <dgm:dir/>
          <dgm:animLvl val="lvl"/>
        </dgm:presLayoutVars>
      </dgm:prSet>
      <dgm:spPr/>
    </dgm:pt>
    <dgm:pt modelId="{3EF4DD81-C61A-4420-9910-AAEE27880882}" type="pres">
      <dgm:prSet presAssocID="{2DBCB061-A49F-4FDB-96BE-7FD1E4D33079}" presName="composite" presStyleCnt="0"/>
      <dgm:spPr/>
    </dgm:pt>
    <dgm:pt modelId="{F1C83D75-15E4-45A9-9B5A-D7B7EA5214C4}" type="pres">
      <dgm:prSet presAssocID="{2DBCB061-A49F-4FDB-96BE-7FD1E4D3307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C8F5551-17DA-41AD-A128-3CDC90F2FC4A}" type="pres">
      <dgm:prSet presAssocID="{2DBCB061-A49F-4FDB-96BE-7FD1E4D3307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3F3E92B-F9EA-4146-9E5C-44B721AE753C}" type="pres">
      <dgm:prSet presAssocID="{2DBCB061-A49F-4FDB-96BE-7FD1E4D33079}" presName="BalanceSpacing" presStyleCnt="0"/>
      <dgm:spPr/>
    </dgm:pt>
    <dgm:pt modelId="{4564EB0A-67DE-44E1-882B-D23524AE266D}" type="pres">
      <dgm:prSet presAssocID="{2DBCB061-A49F-4FDB-96BE-7FD1E4D33079}" presName="BalanceSpacing1" presStyleCnt="0"/>
      <dgm:spPr/>
    </dgm:pt>
    <dgm:pt modelId="{D711E065-E535-47E1-8973-29010D307457}" type="pres">
      <dgm:prSet presAssocID="{6EEE1236-596B-4E78-9500-BA2690BEB29D}" presName="Accent1Text" presStyleLbl="node1" presStyleIdx="1" presStyleCnt="6"/>
      <dgm:spPr/>
    </dgm:pt>
    <dgm:pt modelId="{CA1216C2-F945-4354-B242-1F718075C7BC}" type="pres">
      <dgm:prSet presAssocID="{6EEE1236-596B-4E78-9500-BA2690BEB29D}" presName="spaceBetweenRectangles" presStyleCnt="0"/>
      <dgm:spPr/>
    </dgm:pt>
    <dgm:pt modelId="{53EDD92A-5908-41C5-A5D0-ACD58AF81C7E}" type="pres">
      <dgm:prSet presAssocID="{0D04185D-6D75-4C71-8A7A-0C19F49599D7}" presName="composite" presStyleCnt="0"/>
      <dgm:spPr/>
    </dgm:pt>
    <dgm:pt modelId="{00C24984-1EC7-4B48-AFDD-614A90C6BA5A}" type="pres">
      <dgm:prSet presAssocID="{0D04185D-6D75-4C71-8A7A-0C19F49599D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1151689-3465-495B-AA5B-0E8D0B4EE9B8}" type="pres">
      <dgm:prSet presAssocID="{0D04185D-6D75-4C71-8A7A-0C19F49599D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C7EA390-E3DB-4450-8561-692CA5D7FFD7}" type="pres">
      <dgm:prSet presAssocID="{0D04185D-6D75-4C71-8A7A-0C19F49599D7}" presName="BalanceSpacing" presStyleCnt="0"/>
      <dgm:spPr/>
    </dgm:pt>
    <dgm:pt modelId="{058BCC55-8883-40E1-8D30-2376D12FB3BE}" type="pres">
      <dgm:prSet presAssocID="{0D04185D-6D75-4C71-8A7A-0C19F49599D7}" presName="BalanceSpacing1" presStyleCnt="0"/>
      <dgm:spPr/>
    </dgm:pt>
    <dgm:pt modelId="{2D4F34C9-6408-437D-B2DA-8D86F0C09239}" type="pres">
      <dgm:prSet presAssocID="{975B066C-A55F-4593-B8D6-C88EDEDBF4B5}" presName="Accent1Text" presStyleLbl="node1" presStyleIdx="3" presStyleCnt="6" custLinFactNeighborX="480" custLinFactNeighborY="0"/>
      <dgm:spPr/>
    </dgm:pt>
    <dgm:pt modelId="{4CEBA8DD-E124-4F91-A16C-520DF3779D86}" type="pres">
      <dgm:prSet presAssocID="{975B066C-A55F-4593-B8D6-C88EDEDBF4B5}" presName="spaceBetweenRectangles" presStyleCnt="0"/>
      <dgm:spPr/>
    </dgm:pt>
    <dgm:pt modelId="{59D425D4-D84B-4168-90D9-CE89EDEDAD1A}" type="pres">
      <dgm:prSet presAssocID="{BA5FE4BD-50C4-4232-9789-20BD638FC9F1}" presName="composite" presStyleCnt="0"/>
      <dgm:spPr/>
    </dgm:pt>
    <dgm:pt modelId="{6B7DA542-8160-48BC-94BD-FED13C807062}" type="pres">
      <dgm:prSet presAssocID="{BA5FE4BD-50C4-4232-9789-20BD638FC9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2BB1290-593B-4840-83D6-88E9A8532922}" type="pres">
      <dgm:prSet presAssocID="{BA5FE4BD-50C4-4232-9789-20BD638FC9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4568B78-A94E-45E8-AAFF-59E06FA55232}" type="pres">
      <dgm:prSet presAssocID="{BA5FE4BD-50C4-4232-9789-20BD638FC9F1}" presName="BalanceSpacing" presStyleCnt="0"/>
      <dgm:spPr/>
    </dgm:pt>
    <dgm:pt modelId="{2663F21C-75D7-4BCA-989D-A6C5FA7BBE59}" type="pres">
      <dgm:prSet presAssocID="{BA5FE4BD-50C4-4232-9789-20BD638FC9F1}" presName="BalanceSpacing1" presStyleCnt="0"/>
      <dgm:spPr/>
    </dgm:pt>
    <dgm:pt modelId="{D36F684B-FE50-4195-A6B4-AE92E518013C}" type="pres">
      <dgm:prSet presAssocID="{5B28EC7A-F905-4EAD-BE21-D250B6702E46}" presName="Accent1Text" presStyleLbl="node1" presStyleIdx="5" presStyleCnt="6"/>
      <dgm:spPr/>
    </dgm:pt>
  </dgm:ptLst>
  <dgm:cxnLst>
    <dgm:cxn modelId="{C70C1A0A-CC4D-4B5F-BFC0-1EC28ADD18EA}" type="presOf" srcId="{BA5FE4BD-50C4-4232-9789-20BD638FC9F1}" destId="{6B7DA542-8160-48BC-94BD-FED13C807062}" srcOrd="0" destOrd="0" presId="urn:microsoft.com/office/officeart/2008/layout/AlternatingHexagons"/>
    <dgm:cxn modelId="{DF8D230E-BCA0-45AE-BC25-831736576EE2}" srcId="{D47A3170-34E7-4E43-B99A-3DEB2295DBF7}" destId="{2DBCB061-A49F-4FDB-96BE-7FD1E4D33079}" srcOrd="0" destOrd="0" parTransId="{FDD35A46-C5BE-4211-A486-D1EEB1CA1282}" sibTransId="{6EEE1236-596B-4E78-9500-BA2690BEB29D}"/>
    <dgm:cxn modelId="{74E77813-A093-4CF5-A9D1-227128781373}" type="presOf" srcId="{219D81B4-7651-4A9D-94AC-7C46A61A7A8E}" destId="{A1151689-3465-495B-AA5B-0E8D0B4EE9B8}" srcOrd="0" destOrd="0" presId="urn:microsoft.com/office/officeart/2008/layout/AlternatingHexagons"/>
    <dgm:cxn modelId="{EA2B4020-67DC-4A0E-9D12-57BA36ACD7CE}" type="presOf" srcId="{12018C42-B2FF-4700-A4A8-3E0C2F025062}" destId="{B2BB1290-593B-4840-83D6-88E9A8532922}" srcOrd="0" destOrd="0" presId="urn:microsoft.com/office/officeart/2008/layout/AlternatingHexagons"/>
    <dgm:cxn modelId="{23413733-98EC-4FC0-81D2-AE57486D1DEF}" type="presOf" srcId="{975B066C-A55F-4593-B8D6-C88EDEDBF4B5}" destId="{2D4F34C9-6408-437D-B2DA-8D86F0C09239}" srcOrd="0" destOrd="0" presId="urn:microsoft.com/office/officeart/2008/layout/AlternatingHexagons"/>
    <dgm:cxn modelId="{19AE6F43-F78C-4553-91D1-3B67AE1D0734}" type="presOf" srcId="{0D04185D-6D75-4C71-8A7A-0C19F49599D7}" destId="{00C24984-1EC7-4B48-AFDD-614A90C6BA5A}" srcOrd="0" destOrd="0" presId="urn:microsoft.com/office/officeart/2008/layout/AlternatingHexagons"/>
    <dgm:cxn modelId="{24118547-1009-4207-A36C-11FD83139752}" srcId="{D47A3170-34E7-4E43-B99A-3DEB2295DBF7}" destId="{0D04185D-6D75-4C71-8A7A-0C19F49599D7}" srcOrd="1" destOrd="0" parTransId="{4BAA8090-3D35-4B6D-8F9F-45ADA620363F}" sibTransId="{975B066C-A55F-4593-B8D6-C88EDEDBF4B5}"/>
    <dgm:cxn modelId="{7566286C-536F-4023-ABEF-AFD50A27A47F}" srcId="{D47A3170-34E7-4E43-B99A-3DEB2295DBF7}" destId="{BA5FE4BD-50C4-4232-9789-20BD638FC9F1}" srcOrd="2" destOrd="0" parTransId="{3632F0DA-FEF9-4C87-A958-4DBD86538BBF}" sibTransId="{5B28EC7A-F905-4EAD-BE21-D250B6702E46}"/>
    <dgm:cxn modelId="{615E6F75-EAC0-49CB-BB25-737F2E7F75AD}" type="presOf" srcId="{5B28EC7A-F905-4EAD-BE21-D250B6702E46}" destId="{D36F684B-FE50-4195-A6B4-AE92E518013C}" srcOrd="0" destOrd="0" presId="urn:microsoft.com/office/officeart/2008/layout/AlternatingHexagons"/>
    <dgm:cxn modelId="{B8896E84-F51D-4B6F-963E-682EF3650220}" type="presOf" srcId="{D47A3170-34E7-4E43-B99A-3DEB2295DBF7}" destId="{8BA23BC8-36FA-4537-B78F-BEABC2977AB4}" srcOrd="0" destOrd="0" presId="urn:microsoft.com/office/officeart/2008/layout/AlternatingHexagons"/>
    <dgm:cxn modelId="{085511C3-E846-4C4C-BBE5-1245C0658FCF}" srcId="{0D04185D-6D75-4C71-8A7A-0C19F49599D7}" destId="{219D81B4-7651-4A9D-94AC-7C46A61A7A8E}" srcOrd="0" destOrd="0" parTransId="{59A43CA7-65F5-4F04-B966-7B44DCA93EB8}" sibTransId="{70D16B37-D921-44B5-96E5-98F846F5B043}"/>
    <dgm:cxn modelId="{E72120C3-A77C-4D32-8E8A-1199A47FE1EF}" type="presOf" srcId="{6EEE1236-596B-4E78-9500-BA2690BEB29D}" destId="{D711E065-E535-47E1-8973-29010D307457}" srcOrd="0" destOrd="0" presId="urn:microsoft.com/office/officeart/2008/layout/AlternatingHexagons"/>
    <dgm:cxn modelId="{375073CB-20F9-49A4-B652-2FE48B684307}" type="presOf" srcId="{2DBCB061-A49F-4FDB-96BE-7FD1E4D33079}" destId="{F1C83D75-15E4-45A9-9B5A-D7B7EA5214C4}" srcOrd="0" destOrd="0" presId="urn:microsoft.com/office/officeart/2008/layout/AlternatingHexagons"/>
    <dgm:cxn modelId="{593DEFD2-5A1F-4E3A-829C-9FDC0010E385}" srcId="{2DBCB061-A49F-4FDB-96BE-7FD1E4D33079}" destId="{E6DAA886-7C73-4E63-A070-E54AD8457635}" srcOrd="0" destOrd="0" parTransId="{BFF2CA03-0549-42C0-B7C7-B51542AD5FDB}" sibTransId="{49A0836D-7B2D-4862-9E8F-F7A4DB109756}"/>
    <dgm:cxn modelId="{9C2D3AD3-2D77-41FC-B00B-B4044B5335EB}" type="presOf" srcId="{E6DAA886-7C73-4E63-A070-E54AD8457635}" destId="{5C8F5551-17DA-41AD-A128-3CDC90F2FC4A}" srcOrd="0" destOrd="0" presId="urn:microsoft.com/office/officeart/2008/layout/AlternatingHexagons"/>
    <dgm:cxn modelId="{724219F0-E3B1-4782-B058-94F767B5A689}" srcId="{BA5FE4BD-50C4-4232-9789-20BD638FC9F1}" destId="{12018C42-B2FF-4700-A4A8-3E0C2F025062}" srcOrd="0" destOrd="0" parTransId="{8E7E18F4-C53D-4D3B-8FFC-9EA28B1886C2}" sibTransId="{1B8C3CE6-03DC-4753-A499-859B906EFF42}"/>
    <dgm:cxn modelId="{6C930ED0-2277-4CC7-81CE-AAA265C389FE}" type="presParOf" srcId="{8BA23BC8-36FA-4537-B78F-BEABC2977AB4}" destId="{3EF4DD81-C61A-4420-9910-AAEE27880882}" srcOrd="0" destOrd="0" presId="urn:microsoft.com/office/officeart/2008/layout/AlternatingHexagons"/>
    <dgm:cxn modelId="{5E4C2013-90E4-42AE-AB39-D9C1FF2E34CA}" type="presParOf" srcId="{3EF4DD81-C61A-4420-9910-AAEE27880882}" destId="{F1C83D75-15E4-45A9-9B5A-D7B7EA5214C4}" srcOrd="0" destOrd="0" presId="urn:microsoft.com/office/officeart/2008/layout/AlternatingHexagons"/>
    <dgm:cxn modelId="{DE4B92BE-F231-4350-8D48-85E6F8977FB4}" type="presParOf" srcId="{3EF4DD81-C61A-4420-9910-AAEE27880882}" destId="{5C8F5551-17DA-41AD-A128-3CDC90F2FC4A}" srcOrd="1" destOrd="0" presId="urn:microsoft.com/office/officeart/2008/layout/AlternatingHexagons"/>
    <dgm:cxn modelId="{4544C025-AFC3-4B53-A62C-8EEA1A737DE8}" type="presParOf" srcId="{3EF4DD81-C61A-4420-9910-AAEE27880882}" destId="{03F3E92B-F9EA-4146-9E5C-44B721AE753C}" srcOrd="2" destOrd="0" presId="urn:microsoft.com/office/officeart/2008/layout/AlternatingHexagons"/>
    <dgm:cxn modelId="{27A5D85A-1D1C-44A5-8D04-A520BB3943DE}" type="presParOf" srcId="{3EF4DD81-C61A-4420-9910-AAEE27880882}" destId="{4564EB0A-67DE-44E1-882B-D23524AE266D}" srcOrd="3" destOrd="0" presId="urn:microsoft.com/office/officeart/2008/layout/AlternatingHexagons"/>
    <dgm:cxn modelId="{292D59E2-5118-4D0E-899C-A998013E4953}" type="presParOf" srcId="{3EF4DD81-C61A-4420-9910-AAEE27880882}" destId="{D711E065-E535-47E1-8973-29010D307457}" srcOrd="4" destOrd="0" presId="urn:microsoft.com/office/officeart/2008/layout/AlternatingHexagons"/>
    <dgm:cxn modelId="{3BB81F01-7922-451B-A548-388A58F36B12}" type="presParOf" srcId="{8BA23BC8-36FA-4537-B78F-BEABC2977AB4}" destId="{CA1216C2-F945-4354-B242-1F718075C7BC}" srcOrd="1" destOrd="0" presId="urn:microsoft.com/office/officeart/2008/layout/AlternatingHexagons"/>
    <dgm:cxn modelId="{BFA7702F-6820-4C0C-AA43-32EF38B3ECBC}" type="presParOf" srcId="{8BA23BC8-36FA-4537-B78F-BEABC2977AB4}" destId="{53EDD92A-5908-41C5-A5D0-ACD58AF81C7E}" srcOrd="2" destOrd="0" presId="urn:microsoft.com/office/officeart/2008/layout/AlternatingHexagons"/>
    <dgm:cxn modelId="{E25AB729-32B5-4BE0-8793-F8BF6B832292}" type="presParOf" srcId="{53EDD92A-5908-41C5-A5D0-ACD58AF81C7E}" destId="{00C24984-1EC7-4B48-AFDD-614A90C6BA5A}" srcOrd="0" destOrd="0" presId="urn:microsoft.com/office/officeart/2008/layout/AlternatingHexagons"/>
    <dgm:cxn modelId="{357FABDF-0B85-4BD8-96B1-AE76FFAD3E20}" type="presParOf" srcId="{53EDD92A-5908-41C5-A5D0-ACD58AF81C7E}" destId="{A1151689-3465-495B-AA5B-0E8D0B4EE9B8}" srcOrd="1" destOrd="0" presId="urn:microsoft.com/office/officeart/2008/layout/AlternatingHexagons"/>
    <dgm:cxn modelId="{76C89F5D-967E-42C1-B73F-A49428896F95}" type="presParOf" srcId="{53EDD92A-5908-41C5-A5D0-ACD58AF81C7E}" destId="{4C7EA390-E3DB-4450-8561-692CA5D7FFD7}" srcOrd="2" destOrd="0" presId="urn:microsoft.com/office/officeart/2008/layout/AlternatingHexagons"/>
    <dgm:cxn modelId="{0E339BD7-F5B0-4783-90EE-2A545DE95586}" type="presParOf" srcId="{53EDD92A-5908-41C5-A5D0-ACD58AF81C7E}" destId="{058BCC55-8883-40E1-8D30-2376D12FB3BE}" srcOrd="3" destOrd="0" presId="urn:microsoft.com/office/officeart/2008/layout/AlternatingHexagons"/>
    <dgm:cxn modelId="{F189B923-250D-4BDA-8AF4-AF1148CA91BD}" type="presParOf" srcId="{53EDD92A-5908-41C5-A5D0-ACD58AF81C7E}" destId="{2D4F34C9-6408-437D-B2DA-8D86F0C09239}" srcOrd="4" destOrd="0" presId="urn:microsoft.com/office/officeart/2008/layout/AlternatingHexagons"/>
    <dgm:cxn modelId="{47DAC13C-5669-4689-8690-696ED6D94B3C}" type="presParOf" srcId="{8BA23BC8-36FA-4537-B78F-BEABC2977AB4}" destId="{4CEBA8DD-E124-4F91-A16C-520DF3779D86}" srcOrd="3" destOrd="0" presId="urn:microsoft.com/office/officeart/2008/layout/AlternatingHexagons"/>
    <dgm:cxn modelId="{E4B8F54F-8BDF-4ACE-B507-822DE839A72B}" type="presParOf" srcId="{8BA23BC8-36FA-4537-B78F-BEABC2977AB4}" destId="{59D425D4-D84B-4168-90D9-CE89EDEDAD1A}" srcOrd="4" destOrd="0" presId="urn:microsoft.com/office/officeart/2008/layout/AlternatingHexagons"/>
    <dgm:cxn modelId="{BD84F125-3FC8-4AEA-A6D4-9233656A8B4B}" type="presParOf" srcId="{59D425D4-D84B-4168-90D9-CE89EDEDAD1A}" destId="{6B7DA542-8160-48BC-94BD-FED13C807062}" srcOrd="0" destOrd="0" presId="urn:microsoft.com/office/officeart/2008/layout/AlternatingHexagons"/>
    <dgm:cxn modelId="{EACA78F4-21C9-4CD7-A068-F7E256B5D177}" type="presParOf" srcId="{59D425D4-D84B-4168-90D9-CE89EDEDAD1A}" destId="{B2BB1290-593B-4840-83D6-88E9A8532922}" srcOrd="1" destOrd="0" presId="urn:microsoft.com/office/officeart/2008/layout/AlternatingHexagons"/>
    <dgm:cxn modelId="{05435482-AB63-4830-BC39-A01B74B0AAF3}" type="presParOf" srcId="{59D425D4-D84B-4168-90D9-CE89EDEDAD1A}" destId="{64568B78-A94E-45E8-AAFF-59E06FA55232}" srcOrd="2" destOrd="0" presId="urn:microsoft.com/office/officeart/2008/layout/AlternatingHexagons"/>
    <dgm:cxn modelId="{B5EFD591-6755-499D-844D-10D5E953BB31}" type="presParOf" srcId="{59D425D4-D84B-4168-90D9-CE89EDEDAD1A}" destId="{2663F21C-75D7-4BCA-989D-A6C5FA7BBE59}" srcOrd="3" destOrd="0" presId="urn:microsoft.com/office/officeart/2008/layout/AlternatingHexagons"/>
    <dgm:cxn modelId="{F9E5F274-CA27-4CE7-A2BB-CCAA67BB2A35}" type="presParOf" srcId="{59D425D4-D84B-4168-90D9-CE89EDEDAD1A}" destId="{D36F684B-FE50-4195-A6B4-AE92E518013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656DE-FCEB-4E56-AFD7-1048EEC8795E}">
      <dsp:nvSpPr>
        <dsp:cNvPr id="0" name=""/>
        <dsp:cNvSpPr/>
      </dsp:nvSpPr>
      <dsp:spPr>
        <a:xfrm>
          <a:off x="0" y="46175"/>
          <a:ext cx="6666833" cy="98338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Data Mining</a:t>
          </a:r>
        </a:p>
      </dsp:txBody>
      <dsp:txXfrm>
        <a:off x="48005" y="94180"/>
        <a:ext cx="6570823" cy="887374"/>
      </dsp:txXfrm>
    </dsp:sp>
    <dsp:sp modelId="{42CDE69F-2831-4CB6-9389-17F76C728F18}">
      <dsp:nvSpPr>
        <dsp:cNvPr id="0" name=""/>
        <dsp:cNvSpPr/>
      </dsp:nvSpPr>
      <dsp:spPr>
        <a:xfrm>
          <a:off x="0" y="1029560"/>
          <a:ext cx="6666833" cy="190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Discovering new and useful patterns from large datasets through the application of advanced analytics</a:t>
          </a:r>
        </a:p>
      </dsp:txBody>
      <dsp:txXfrm>
        <a:off x="0" y="1029560"/>
        <a:ext cx="6666833" cy="1909575"/>
      </dsp:txXfrm>
    </dsp:sp>
    <dsp:sp modelId="{9A24159E-68E7-4AF7-A22A-473FB745C2BC}">
      <dsp:nvSpPr>
        <dsp:cNvPr id="0" name=""/>
        <dsp:cNvSpPr/>
      </dsp:nvSpPr>
      <dsp:spPr>
        <a:xfrm>
          <a:off x="0" y="2939134"/>
          <a:ext cx="6666833" cy="983384"/>
        </a:xfrm>
        <a:prstGeom prst="roundRect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8123"/>
                <a:satOff val="-9658"/>
                <a:lumOff val="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Predictive Analytics</a:t>
          </a:r>
        </a:p>
      </dsp:txBody>
      <dsp:txXfrm>
        <a:off x="48005" y="2987139"/>
        <a:ext cx="6570823" cy="887374"/>
      </dsp:txXfrm>
    </dsp:sp>
    <dsp:sp modelId="{1B261B18-65BA-4742-8856-BEB9197A26DA}">
      <dsp:nvSpPr>
        <dsp:cNvPr id="0" name=""/>
        <dsp:cNvSpPr/>
      </dsp:nvSpPr>
      <dsp:spPr>
        <a:xfrm>
          <a:off x="0" y="3922520"/>
          <a:ext cx="6666833" cy="148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Using new and useful patterns discovered in large datasets to predict future outcomes</a:t>
          </a:r>
        </a:p>
      </dsp:txBody>
      <dsp:txXfrm>
        <a:off x="0" y="3922520"/>
        <a:ext cx="6666833" cy="1485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E676C-0B7A-4368-A369-55FF6117BF3F}">
      <dsp:nvSpPr>
        <dsp:cNvPr id="0" name=""/>
        <dsp:cNvSpPr/>
      </dsp:nvSpPr>
      <dsp:spPr>
        <a:xfrm>
          <a:off x="3779080" y="752276"/>
          <a:ext cx="580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2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3948" y="794942"/>
        <a:ext cx="30544" cy="6108"/>
      </dsp:txXfrm>
    </dsp:sp>
    <dsp:sp modelId="{92CB4339-2559-4665-90EA-5C9C4E211E6C}">
      <dsp:nvSpPr>
        <dsp:cNvPr id="0" name=""/>
        <dsp:cNvSpPr/>
      </dsp:nvSpPr>
      <dsp:spPr>
        <a:xfrm>
          <a:off x="1124877" y="1195"/>
          <a:ext cx="2656002" cy="1593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Business Understanding</a:t>
          </a:r>
        </a:p>
      </dsp:txBody>
      <dsp:txXfrm>
        <a:off x="1124877" y="1195"/>
        <a:ext cx="2656002" cy="1593601"/>
      </dsp:txXfrm>
    </dsp:sp>
    <dsp:sp modelId="{C7D556CA-0093-40F6-A2FE-74314C7F769E}">
      <dsp:nvSpPr>
        <dsp:cNvPr id="0" name=""/>
        <dsp:cNvSpPr/>
      </dsp:nvSpPr>
      <dsp:spPr>
        <a:xfrm>
          <a:off x="7045963" y="752276"/>
          <a:ext cx="580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280" y="45720"/>
              </a:lnTo>
            </a:path>
          </a:pathLst>
        </a:custGeom>
        <a:noFill/>
        <a:ln w="635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20832" y="794942"/>
        <a:ext cx="30544" cy="6108"/>
      </dsp:txXfrm>
    </dsp:sp>
    <dsp:sp modelId="{7759BCF7-2875-4AB0-B632-F422120A0D4F}">
      <dsp:nvSpPr>
        <dsp:cNvPr id="0" name=""/>
        <dsp:cNvSpPr/>
      </dsp:nvSpPr>
      <dsp:spPr>
        <a:xfrm>
          <a:off x="4391761" y="1195"/>
          <a:ext cx="2656002" cy="1593601"/>
        </a:xfrm>
        <a:prstGeom prst="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Understanding</a:t>
          </a:r>
        </a:p>
      </dsp:txBody>
      <dsp:txXfrm>
        <a:off x="4391761" y="1195"/>
        <a:ext cx="2656002" cy="1593601"/>
      </dsp:txXfrm>
    </dsp:sp>
    <dsp:sp modelId="{D11A49A7-C800-4F63-BFB6-1B214DCB9E16}">
      <dsp:nvSpPr>
        <dsp:cNvPr id="0" name=""/>
        <dsp:cNvSpPr/>
      </dsp:nvSpPr>
      <dsp:spPr>
        <a:xfrm>
          <a:off x="2452878" y="1592997"/>
          <a:ext cx="6533767" cy="580280"/>
        </a:xfrm>
        <a:custGeom>
          <a:avLst/>
          <a:gdLst/>
          <a:ahLst/>
          <a:cxnLst/>
          <a:rect l="0" t="0" r="0" b="0"/>
          <a:pathLst>
            <a:path>
              <a:moveTo>
                <a:pt x="6533767" y="0"/>
              </a:moveTo>
              <a:lnTo>
                <a:pt x="6533767" y="307240"/>
              </a:lnTo>
              <a:lnTo>
                <a:pt x="0" y="307240"/>
              </a:lnTo>
              <a:lnTo>
                <a:pt x="0" y="580280"/>
              </a:lnTo>
            </a:path>
          </a:pathLst>
        </a:custGeom>
        <a:noFill/>
        <a:ln w="635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5705" y="1880083"/>
        <a:ext cx="328113" cy="6108"/>
      </dsp:txXfrm>
    </dsp:sp>
    <dsp:sp modelId="{2CA20599-CF8F-4468-AE4E-8C4533E2AA92}">
      <dsp:nvSpPr>
        <dsp:cNvPr id="0" name=""/>
        <dsp:cNvSpPr/>
      </dsp:nvSpPr>
      <dsp:spPr>
        <a:xfrm>
          <a:off x="7658644" y="1195"/>
          <a:ext cx="2656002" cy="1593601"/>
        </a:xfrm>
        <a:prstGeom prst="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Preparation</a:t>
          </a:r>
        </a:p>
      </dsp:txBody>
      <dsp:txXfrm>
        <a:off x="7658644" y="1195"/>
        <a:ext cx="2656002" cy="1593601"/>
      </dsp:txXfrm>
    </dsp:sp>
    <dsp:sp modelId="{82BBF9A1-72A5-470E-A8C3-36D5E7CC05F8}">
      <dsp:nvSpPr>
        <dsp:cNvPr id="0" name=""/>
        <dsp:cNvSpPr/>
      </dsp:nvSpPr>
      <dsp:spPr>
        <a:xfrm>
          <a:off x="3779080" y="2956759"/>
          <a:ext cx="580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280" y="45720"/>
              </a:lnTo>
            </a:path>
          </a:pathLst>
        </a:custGeom>
        <a:noFill/>
        <a:ln w="635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3948" y="2999424"/>
        <a:ext cx="30544" cy="6108"/>
      </dsp:txXfrm>
    </dsp:sp>
    <dsp:sp modelId="{D94A1A7B-4F04-4CAD-89D1-2C3B9062D5FB}">
      <dsp:nvSpPr>
        <dsp:cNvPr id="0" name=""/>
        <dsp:cNvSpPr/>
      </dsp:nvSpPr>
      <dsp:spPr>
        <a:xfrm>
          <a:off x="1124877" y="2205678"/>
          <a:ext cx="2656002" cy="1593601"/>
        </a:xfrm>
        <a:prstGeom prst="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Model Building</a:t>
          </a: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1124877" y="2205678"/>
        <a:ext cx="2656002" cy="1593601"/>
      </dsp:txXfrm>
    </dsp:sp>
    <dsp:sp modelId="{174EF45D-C697-46C6-A4C8-17CC6C51C600}">
      <dsp:nvSpPr>
        <dsp:cNvPr id="0" name=""/>
        <dsp:cNvSpPr/>
      </dsp:nvSpPr>
      <dsp:spPr>
        <a:xfrm>
          <a:off x="7045963" y="2956759"/>
          <a:ext cx="580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280" y="45720"/>
              </a:lnTo>
            </a:path>
          </a:pathLst>
        </a:custGeom>
        <a:noFill/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20832" y="2999424"/>
        <a:ext cx="30544" cy="6108"/>
      </dsp:txXfrm>
    </dsp:sp>
    <dsp:sp modelId="{D8271328-8863-477A-8F2C-5DA5EA2C0D88}">
      <dsp:nvSpPr>
        <dsp:cNvPr id="0" name=""/>
        <dsp:cNvSpPr/>
      </dsp:nvSpPr>
      <dsp:spPr>
        <a:xfrm>
          <a:off x="4391761" y="2205678"/>
          <a:ext cx="2656002" cy="1593601"/>
        </a:xfrm>
        <a:prstGeom prst="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Testing and Evaluation</a:t>
          </a:r>
        </a:p>
      </dsp:txBody>
      <dsp:txXfrm>
        <a:off x="4391761" y="2205678"/>
        <a:ext cx="2656002" cy="1593601"/>
      </dsp:txXfrm>
    </dsp:sp>
    <dsp:sp modelId="{C2D17DB5-B4A5-41D7-B7B7-C3BCB71B2DA0}">
      <dsp:nvSpPr>
        <dsp:cNvPr id="0" name=""/>
        <dsp:cNvSpPr/>
      </dsp:nvSpPr>
      <dsp:spPr>
        <a:xfrm>
          <a:off x="7658644" y="2205678"/>
          <a:ext cx="2656002" cy="1593601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46" tIns="136612" rIns="130146" bIns="136612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Deployment</a:t>
          </a:r>
          <a:endParaRPr lang="en-US" sz="3000" kern="1200" dirty="0"/>
        </a:p>
      </dsp:txBody>
      <dsp:txXfrm>
        <a:off x="7658644" y="2205678"/>
        <a:ext cx="2656002" cy="1593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7D6D6-5726-4D10-86C0-965BC7182ABC}">
      <dsp:nvSpPr>
        <dsp:cNvPr id="0" name=""/>
        <dsp:cNvSpPr/>
      </dsp:nvSpPr>
      <dsp:spPr>
        <a:xfrm>
          <a:off x="1333366" y="1704"/>
          <a:ext cx="5333466" cy="17469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443728" rIns="103484" bIns="44372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Define Business Goal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 data is needed to achieve the business goal?</a:t>
          </a:r>
        </a:p>
      </dsp:txBody>
      <dsp:txXfrm>
        <a:off x="1333366" y="1704"/>
        <a:ext cx="5333466" cy="1746958"/>
      </dsp:txXfrm>
    </dsp:sp>
    <dsp:sp modelId="{BA42426B-CC48-4768-AF72-5F12DD5F77E2}">
      <dsp:nvSpPr>
        <dsp:cNvPr id="0" name=""/>
        <dsp:cNvSpPr/>
      </dsp:nvSpPr>
      <dsp:spPr>
        <a:xfrm>
          <a:off x="0" y="1704"/>
          <a:ext cx="1333366" cy="17469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</a:t>
          </a:r>
        </a:p>
      </dsp:txBody>
      <dsp:txXfrm>
        <a:off x="0" y="1704"/>
        <a:ext cx="1333366" cy="1746958"/>
      </dsp:txXfrm>
    </dsp:sp>
    <dsp:sp modelId="{0D93E975-6776-47F3-8B32-F34BEE94961A}">
      <dsp:nvSpPr>
        <dsp:cNvPr id="0" name=""/>
        <dsp:cNvSpPr/>
      </dsp:nvSpPr>
      <dsp:spPr>
        <a:xfrm>
          <a:off x="1333366" y="1853480"/>
          <a:ext cx="5333466" cy="1746958"/>
        </a:xfrm>
        <a:prstGeom prst="rect">
          <a:avLst/>
        </a:prstGeom>
        <a:solidFill>
          <a:schemeClr val="accent2">
            <a:tint val="40000"/>
            <a:alpha val="90000"/>
            <a:hueOff val="-726289"/>
            <a:satOff val="-67"/>
            <a:lumOff val="1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726289"/>
              <a:satOff val="-67"/>
              <a:lumOff val="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443728" rIns="103484" bIns="44372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Collect Additional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What is the reason behind the new pattern that was discovered using data mining techniques?</a:t>
          </a:r>
        </a:p>
      </dsp:txBody>
      <dsp:txXfrm>
        <a:off x="1333366" y="1853480"/>
        <a:ext cx="5333466" cy="1746958"/>
      </dsp:txXfrm>
    </dsp:sp>
    <dsp:sp modelId="{DDB19B2A-68B4-4CEF-842E-13B09D4AADCA}">
      <dsp:nvSpPr>
        <dsp:cNvPr id="0" name=""/>
        <dsp:cNvSpPr/>
      </dsp:nvSpPr>
      <dsp:spPr>
        <a:xfrm>
          <a:off x="0" y="1853480"/>
          <a:ext cx="1333366" cy="1746958"/>
        </a:xfrm>
        <a:prstGeom prst="rect">
          <a:avLst/>
        </a:prstGeom>
        <a:gradFill rotWithShape="0">
          <a:gsLst>
            <a:gs pos="0">
              <a:schemeClr val="accent2">
                <a:hueOff val="-419062"/>
                <a:satOff val="-4829"/>
                <a:lumOff val="10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9062"/>
                <a:satOff val="-4829"/>
                <a:lumOff val="10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9062"/>
                <a:satOff val="-4829"/>
                <a:lumOff val="10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Collect</a:t>
          </a:r>
        </a:p>
      </dsp:txBody>
      <dsp:txXfrm>
        <a:off x="0" y="1853480"/>
        <a:ext cx="1333366" cy="1746958"/>
      </dsp:txXfrm>
    </dsp:sp>
    <dsp:sp modelId="{BB6354CB-A360-467B-95C9-C2D17FBD0436}">
      <dsp:nvSpPr>
        <dsp:cNvPr id="0" name=""/>
        <dsp:cNvSpPr/>
      </dsp:nvSpPr>
      <dsp:spPr>
        <a:xfrm>
          <a:off x="1333366" y="3705256"/>
          <a:ext cx="5333466" cy="1746958"/>
        </a:xfrm>
        <a:prstGeom prst="rect">
          <a:avLst/>
        </a:prstGeom>
        <a:solidFill>
          <a:schemeClr val="accent2">
            <a:tint val="40000"/>
            <a:alpha val="90000"/>
            <a:hueOff val="-1452578"/>
            <a:satOff val="-133"/>
            <a:lumOff val="3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452578"/>
              <a:satOff val="-133"/>
              <a:lumOff val="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443728" rIns="103484" bIns="44372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Draft Predictive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 predictions can be made from the model created with collected data and business knowledge?</a:t>
          </a:r>
        </a:p>
      </dsp:txBody>
      <dsp:txXfrm>
        <a:off x="1333366" y="3705256"/>
        <a:ext cx="5333466" cy="1746958"/>
      </dsp:txXfrm>
    </dsp:sp>
    <dsp:sp modelId="{02344216-BF05-4A7C-B24C-71D6D9134FE9}">
      <dsp:nvSpPr>
        <dsp:cNvPr id="0" name=""/>
        <dsp:cNvSpPr/>
      </dsp:nvSpPr>
      <dsp:spPr>
        <a:xfrm>
          <a:off x="0" y="3705256"/>
          <a:ext cx="1333366" cy="1746958"/>
        </a:xfrm>
        <a:prstGeom prst="rect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8123"/>
                <a:satOff val="-9658"/>
                <a:lumOff val="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</a:t>
          </a:r>
        </a:p>
      </dsp:txBody>
      <dsp:txXfrm>
        <a:off x="0" y="3705256"/>
        <a:ext cx="1333366" cy="17469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83D75-15E4-45A9-9B5A-D7B7EA5214C4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Boost sales</a:t>
          </a:r>
        </a:p>
      </dsp:txBody>
      <dsp:txXfrm rot="-5400000">
        <a:off x="3909687" y="313106"/>
        <a:ext cx="1202866" cy="1382606"/>
      </dsp:txXfrm>
    </dsp:sp>
    <dsp:sp modelId="{5C8F5551-17DA-41AD-A128-3CDC90F2FC4A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customer insights</a:t>
          </a:r>
        </a:p>
      </dsp:txBody>
      <dsp:txXfrm>
        <a:off x="5437901" y="401821"/>
        <a:ext cx="2241629" cy="1205177"/>
      </dsp:txXfrm>
    </dsp:sp>
    <dsp:sp modelId="{D711E065-E535-47E1-8973-29010D307457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022380" y="313106"/>
        <a:ext cx="1202866" cy="1382606"/>
      </dsp:txXfrm>
    </dsp:sp>
    <dsp:sp modelId="{00C24984-1EC7-4B48-AFDD-614A90C6BA5A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Increase operational efficiency</a:t>
          </a:r>
        </a:p>
      </dsp:txBody>
      <dsp:txXfrm rot="-5400000">
        <a:off x="2962418" y="2018030"/>
        <a:ext cx="1202866" cy="1382606"/>
      </dsp:txXfrm>
    </dsp:sp>
    <dsp:sp modelId="{A1151689-3465-495B-AA5B-0E8D0B4EE9B8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 decision making</a:t>
          </a:r>
        </a:p>
      </dsp:txBody>
      <dsp:txXfrm>
        <a:off x="448468" y="2106744"/>
        <a:ext cx="2169318" cy="1205177"/>
      </dsp:txXfrm>
    </dsp:sp>
    <dsp:sp modelId="{2D4F34C9-6408-437D-B2DA-8D86F0C09239}">
      <dsp:nvSpPr>
        <dsp:cNvPr id="0" name=""/>
        <dsp:cNvSpPr/>
      </dsp:nvSpPr>
      <dsp:spPr>
        <a:xfrm rot="5400000">
          <a:off x="4455232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858113" y="2018030"/>
        <a:ext cx="1202866" cy="1382606"/>
      </dsp:txXfrm>
    </dsp:sp>
    <dsp:sp modelId="{6B7DA542-8160-48BC-94BD-FED13C807062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 supply chain management</a:t>
          </a:r>
        </a:p>
      </dsp:txBody>
      <dsp:txXfrm rot="-5400000">
        <a:off x="3909687" y="3722953"/>
        <a:ext cx="1202866" cy="1382606"/>
      </dsp:txXfrm>
    </dsp:sp>
    <dsp:sp modelId="{B2BB1290-593B-4840-83D6-88E9A8532922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Transform risk management strategies</a:t>
          </a:r>
        </a:p>
      </dsp:txBody>
      <dsp:txXfrm>
        <a:off x="5437901" y="3811668"/>
        <a:ext cx="2241629" cy="1205177"/>
      </dsp:txXfrm>
    </dsp:sp>
    <dsp:sp modelId="{D36F684B-FE50-4195-A6B4-AE92E518013C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0.92876</cdr:y>
    </cdr:from>
    <cdr:to>
      <cdr:x>1</cdr:x>
      <cdr:y>1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A4E75875-D47F-9830-C5AC-D298BC40EF56}"/>
            </a:ext>
          </a:extLst>
        </cdr:cNvPr>
        <cdr:cNvSpPr txBox="1"/>
      </cdr:nvSpPr>
      <cdr:spPr>
        <a:xfrm xmlns:a="http://schemas.openxmlformats.org/drawingml/2006/main">
          <a:off x="-4578915" y="2980184"/>
          <a:ext cx="6451042" cy="228601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>
              <a:solidFill>
                <a:schemeClr val="tx1">
                  <a:lumMod val="65000"/>
                  <a:lumOff val="35000"/>
                </a:schemeClr>
              </a:solidFill>
            </a:rPr>
            <a:t>Total 2022</a:t>
          </a:r>
          <a:r>
            <a:rPr lang="en-US" sz="1100" b="1" baseline="0" dirty="0">
              <a:solidFill>
                <a:schemeClr val="tx1">
                  <a:lumMod val="65000"/>
                  <a:lumOff val="35000"/>
                </a:schemeClr>
              </a:solidFill>
            </a:rPr>
            <a:t> Sales Revenue = $5,312,450</a:t>
          </a:r>
          <a:endParaRPr lang="en-US" sz="1100" b="1" dirty="0">
            <a:solidFill>
              <a:schemeClr val="tx1">
                <a:lumMod val="65000"/>
                <a:lumOff val="3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83AB4-A90C-4D7B-A232-16F3B7C20C1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679E0-5AE1-4A91-A4A0-A175BAC0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0F000-F659-A349-9D66-136AC0181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Lift is a measure of the association strength between the two identified products in this market basket analysis.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679E0-5AE1-4A91-A4A0-A175BAC01B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0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5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only</a:t>
            </a:r>
            <a:endParaRPr lang="en-US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520702" y="6356352"/>
            <a:ext cx="315625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internal / external / confidential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23409-09FC-4660-A923-5454ABA2BCF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146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9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9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0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0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091B2-3B05-4C47-96B4-56200235B5C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B7AD8-F3A9-4205-9769-CC51D5054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B7EA9-19A0-1E8A-D4C4-7FF2872F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93"/>
          <a:stretch/>
        </p:blipFill>
        <p:spPr>
          <a:xfrm>
            <a:off x="0" y="-1"/>
            <a:ext cx="12192000" cy="680133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C594AA-5A31-D89B-EC7D-4E69C88CC2C0}"/>
              </a:ext>
            </a:extLst>
          </p:cNvPr>
          <p:cNvSpPr txBox="1"/>
          <p:nvPr/>
        </p:nvSpPr>
        <p:spPr>
          <a:xfrm>
            <a:off x="3934596" y="5688449"/>
            <a:ext cx="88952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/>
              <a:t>Predictive Analytics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4E0BB0-BA80-0DDB-B744-9BFC6AEBBE15}"/>
              </a:ext>
            </a:extLst>
          </p:cNvPr>
          <p:cNvSpPr txBox="1"/>
          <p:nvPr/>
        </p:nvSpPr>
        <p:spPr>
          <a:xfrm>
            <a:off x="-936904" y="-56671"/>
            <a:ext cx="6649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70315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5" y="1879135"/>
            <a:ext cx="3607358" cy="2605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Big Tech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E-Commerce Sales Analysis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38B33B-33F4-0F7E-1AE5-C3D70331D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063414"/>
              </p:ext>
            </p:extLst>
          </p:nvPr>
        </p:nvGraphicFramePr>
        <p:xfrm>
          <a:off x="4492388" y="87539"/>
          <a:ext cx="6451042" cy="410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A4E75875-D47F-9830-C5AC-D298BC40EF56}"/>
              </a:ext>
            </a:extLst>
          </p:cNvPr>
          <p:cNvSpPr txBox="1"/>
          <p:nvPr/>
        </p:nvSpPr>
        <p:spPr>
          <a:xfrm>
            <a:off x="4665441" y="3074211"/>
            <a:ext cx="6364516" cy="228601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2022</a:t>
            </a:r>
            <a:r>
              <a:rPr lang="en-US" sz="11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Unit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 =</a:t>
            </a:r>
            <a:r>
              <a:rPr lang="en-US" sz="11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7564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57D6E4-7CBD-D622-C929-115E5CAD0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967385"/>
              </p:ext>
            </p:extLst>
          </p:nvPr>
        </p:nvGraphicFramePr>
        <p:xfrm>
          <a:off x="4578915" y="3375510"/>
          <a:ext cx="6451042" cy="320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879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909580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Tech E-Commerce Customer Behavior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9B656B5-048C-4051-AB37-BDC42FEA0C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687706"/>
              </p:ext>
            </p:extLst>
          </p:nvPr>
        </p:nvGraphicFramePr>
        <p:xfrm>
          <a:off x="-562986" y="2752236"/>
          <a:ext cx="6096000" cy="3452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4298EE9-1D95-50E8-EE71-A9291D18D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0416014"/>
              </p:ext>
            </p:extLst>
          </p:nvPr>
        </p:nvGraphicFramePr>
        <p:xfrm>
          <a:off x="4840718" y="2843219"/>
          <a:ext cx="7050908" cy="3270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668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5" y="1879135"/>
            <a:ext cx="3607358" cy="2605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Big Tech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E-Commerce Customer Behavior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A6143B-3823-4ADC-20C1-43173BF3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70435"/>
              </p:ext>
            </p:extLst>
          </p:nvPr>
        </p:nvGraphicFramePr>
        <p:xfrm>
          <a:off x="4617697" y="5378737"/>
          <a:ext cx="7072942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36471">
                  <a:extLst>
                    <a:ext uri="{9D8B030D-6E8A-4147-A177-3AD203B41FA5}">
                      <a16:colId xmlns:a16="http://schemas.microsoft.com/office/drawing/2014/main" val="1099023004"/>
                    </a:ext>
                  </a:extLst>
                </a:gridCol>
                <a:gridCol w="3536471">
                  <a:extLst>
                    <a:ext uri="{9D8B030D-6E8A-4147-A177-3AD203B41FA5}">
                      <a16:colId xmlns:a16="http://schemas.microsoft.com/office/drawing/2014/main" val="463541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2022 Number of Orders 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2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2022 Average Order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$2,125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0110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DA430DE-1E41-978F-7A32-15914DFF77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693378"/>
              </p:ext>
            </p:extLst>
          </p:nvPr>
        </p:nvGraphicFramePr>
        <p:xfrm>
          <a:off x="4799057" y="511388"/>
          <a:ext cx="6710222" cy="4129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595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909580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Basket Analysis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(Association Rule Mining)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4A6FF-E00F-EE7C-4BF2-C0A5C268622B}"/>
              </a:ext>
            </a:extLst>
          </p:cNvPr>
          <p:cNvSpPr txBox="1"/>
          <p:nvPr/>
        </p:nvSpPr>
        <p:spPr>
          <a:xfrm>
            <a:off x="157268" y="2201846"/>
            <a:ext cx="1187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Selling Product = Computer</a:t>
            </a:r>
          </a:p>
          <a:p>
            <a:endParaRPr lang="en-US" dirty="0"/>
          </a:p>
          <a:p>
            <a:r>
              <a:rPr lang="en-US" dirty="0"/>
              <a:t>Lift = Actual Occurrences of Product Combination/Predicted Occurrences of Product Combination</a:t>
            </a:r>
          </a:p>
          <a:p>
            <a:endParaRPr lang="en-US" dirty="0"/>
          </a:p>
          <a:p>
            <a:r>
              <a:rPr lang="en-US" i="1" dirty="0"/>
              <a:t>Did customers that bought a computer buy any other product type in 2022 at a higher frequency than expected by chance?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138A4C-0305-FEAD-8C67-3C47F1633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67299"/>
              </p:ext>
            </p:extLst>
          </p:nvPr>
        </p:nvGraphicFramePr>
        <p:xfrm>
          <a:off x="1394433" y="3956172"/>
          <a:ext cx="9366829" cy="1662241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904750">
                  <a:extLst>
                    <a:ext uri="{9D8B030D-6E8A-4147-A177-3AD203B41FA5}">
                      <a16:colId xmlns:a16="http://schemas.microsoft.com/office/drawing/2014/main" val="965439407"/>
                    </a:ext>
                  </a:extLst>
                </a:gridCol>
                <a:gridCol w="819598">
                  <a:extLst>
                    <a:ext uri="{9D8B030D-6E8A-4147-A177-3AD203B41FA5}">
                      <a16:colId xmlns:a16="http://schemas.microsoft.com/office/drawing/2014/main" val="1818345457"/>
                    </a:ext>
                  </a:extLst>
                </a:gridCol>
                <a:gridCol w="1287939">
                  <a:extLst>
                    <a:ext uri="{9D8B030D-6E8A-4147-A177-3AD203B41FA5}">
                      <a16:colId xmlns:a16="http://schemas.microsoft.com/office/drawing/2014/main" val="3195020477"/>
                    </a:ext>
                  </a:extLst>
                </a:gridCol>
                <a:gridCol w="1511466">
                  <a:extLst>
                    <a:ext uri="{9D8B030D-6E8A-4147-A177-3AD203B41FA5}">
                      <a16:colId xmlns:a16="http://schemas.microsoft.com/office/drawing/2014/main" val="437727991"/>
                    </a:ext>
                  </a:extLst>
                </a:gridCol>
                <a:gridCol w="1511466">
                  <a:extLst>
                    <a:ext uri="{9D8B030D-6E8A-4147-A177-3AD203B41FA5}">
                      <a16:colId xmlns:a16="http://schemas.microsoft.com/office/drawing/2014/main" val="3528001348"/>
                    </a:ext>
                  </a:extLst>
                </a:gridCol>
                <a:gridCol w="1192142">
                  <a:extLst>
                    <a:ext uri="{9D8B030D-6E8A-4147-A177-3AD203B41FA5}">
                      <a16:colId xmlns:a16="http://schemas.microsoft.com/office/drawing/2014/main" val="3433321287"/>
                    </a:ext>
                  </a:extLst>
                </a:gridCol>
                <a:gridCol w="1468889">
                  <a:extLst>
                    <a:ext uri="{9D8B030D-6E8A-4147-A177-3AD203B41FA5}">
                      <a16:colId xmlns:a16="http://schemas.microsoft.com/office/drawing/2014/main" val="2813450412"/>
                    </a:ext>
                  </a:extLst>
                </a:gridCol>
                <a:gridCol w="670579">
                  <a:extLst>
                    <a:ext uri="{9D8B030D-6E8A-4147-A177-3AD203B41FA5}">
                      <a16:colId xmlns:a16="http://schemas.microsoft.com/office/drawing/2014/main" val="2143855190"/>
                    </a:ext>
                  </a:extLst>
                </a:gridCol>
              </a:tblGrid>
              <a:tr h="237463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2-Way Lift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74985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#1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#2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Actual Occurances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#2 Frequency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#1 Frequency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Occurances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Predicted Occurances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Lift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308346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Computer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168.57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2780042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Computer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Headphones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169.17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8372050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Computer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Laptop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180.45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422137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Computer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Mobile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162.64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293461"/>
                  </a:ext>
                </a:extLst>
              </a:tr>
              <a:tr h="237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Computer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Tablet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173.32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4478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E7A956A-0AC4-6F2A-B0F3-6A65CB299170}"/>
              </a:ext>
            </a:extLst>
          </p:cNvPr>
          <p:cNvSpPr txBox="1"/>
          <p:nvPr/>
        </p:nvSpPr>
        <p:spPr>
          <a:xfrm>
            <a:off x="157268" y="5903771"/>
            <a:ext cx="11358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is a slight positive relationship between computer purchase and mobile purchase. Placing a marketing advertisement for a mobile while a customer is purchasing a computer may be explored.</a:t>
            </a: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8BB9F6FC-B038-984D-394F-E6A0D6387F73}"/>
              </a:ext>
            </a:extLst>
          </p:cNvPr>
          <p:cNvSpPr/>
          <p:nvPr/>
        </p:nvSpPr>
        <p:spPr>
          <a:xfrm>
            <a:off x="10362206" y="5105401"/>
            <a:ext cx="515344" cy="393282"/>
          </a:xfrm>
          <a:prstGeom prst="irregularSeal1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2" y="2136541"/>
            <a:ext cx="3607358" cy="2605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Forecasted 2023 Total Product Sales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2084FD0-24C6-B218-BCAF-E658EEF790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133976"/>
              </p:ext>
            </p:extLst>
          </p:nvPr>
        </p:nvGraphicFramePr>
        <p:xfrm>
          <a:off x="4681347" y="3067423"/>
          <a:ext cx="6772656" cy="3581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4A4640-BC2E-67E2-44A8-70ED8D9FF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54122"/>
              </p:ext>
            </p:extLst>
          </p:nvPr>
        </p:nvGraphicFramePr>
        <p:xfrm>
          <a:off x="4222750" y="290698"/>
          <a:ext cx="3746500" cy="2486025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74700">
                  <a:extLst>
                    <a:ext uri="{9D8B030D-6E8A-4147-A177-3AD203B41FA5}">
                      <a16:colId xmlns:a16="http://schemas.microsoft.com/office/drawing/2014/main" val="41353037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8169191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7280305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185411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Month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Actual Sales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Trend Sales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Seasonal Factor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7031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Jan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599.45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1722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Feb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605.06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7995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610.68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943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Apr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616.29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5080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May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621.91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0496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Jun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627.53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034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Jul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633.14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6875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Aug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638.76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6398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Sept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644.37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6208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649.99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2475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Nov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655.60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0204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Dec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661.22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9638606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9EC06BA-BE79-54B6-DA9B-82BEE51FED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135395"/>
              </p:ext>
            </p:extLst>
          </p:nvPr>
        </p:nvGraphicFramePr>
        <p:xfrm>
          <a:off x="8067675" y="290699"/>
          <a:ext cx="3909098" cy="24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97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2" y="2136541"/>
            <a:ext cx="3607358" cy="2605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Forecasted 2023 Total Sales Revenue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4C8E7B-8C97-EAE7-DC95-3F6EE0DDB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08741"/>
              </p:ext>
            </p:extLst>
          </p:nvPr>
        </p:nvGraphicFramePr>
        <p:xfrm>
          <a:off x="4236965" y="386556"/>
          <a:ext cx="3594100" cy="248602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02627912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7365413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4446879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402986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Actual Revenue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Trend Revenue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Seasonal Factor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6381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Jan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410,450.00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404,657.05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13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Feb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332,150.00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411,574.71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3848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401,200.00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418,492.37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358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Apr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455,000.00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425,410.02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1081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May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456,000.00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432,327.68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8121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Jun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528,850.00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439,245.34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011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Jul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477,000.00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446,163.00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443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Aug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403,900.00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453,080.65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041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Sept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474,800.00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459,998.31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8943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438,600.00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466,915.97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833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Nov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474,700.00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473,833.62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037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Dec 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$       459,800.00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480,751.28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980129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09FFE7-9FD9-4B5A-ADB2-DCF0AF271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502113"/>
              </p:ext>
            </p:extLst>
          </p:nvPr>
        </p:nvGraphicFramePr>
        <p:xfrm>
          <a:off x="7924800" y="386556"/>
          <a:ext cx="4019550" cy="24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744B1C-0AB7-4BD0-A93D-148DEB8AFB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054005"/>
              </p:ext>
            </p:extLst>
          </p:nvPr>
        </p:nvGraphicFramePr>
        <p:xfrm>
          <a:off x="4700426" y="3143250"/>
          <a:ext cx="6448748" cy="3552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096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B20D9F1E-9DEC-CD28-09EE-3539166A8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3628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51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815919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Mining Process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Cross-Industry Standard Process for Data Mining – CRISP-DM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2EF08-6986-70B8-35A8-2ACD47EC42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246508"/>
              </p:ext>
            </p:extLst>
          </p:nvPr>
        </p:nvGraphicFramePr>
        <p:xfrm>
          <a:off x="371474" y="2771775"/>
          <a:ext cx="11439525" cy="3800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875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Analytics Process </a:t>
            </a:r>
          </a:p>
        </p:txBody>
      </p:sp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B20D9F1E-9DEC-CD28-09EE-3539166A8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54604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92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909580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Mining and Predictive Analytics Relationship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Bar graph with upward trend outline">
            <a:extLst>
              <a:ext uri="{FF2B5EF4-FFF2-40B4-BE49-F238E27FC236}">
                <a16:creationId xmlns:a16="http://schemas.microsoft.com/office/drawing/2014/main" id="{647A12F9-ED35-14B4-3F9E-2B281AE12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6644" y="3045471"/>
            <a:ext cx="3211535" cy="3211535"/>
          </a:xfrm>
          <a:prstGeom prst="rect">
            <a:avLst/>
          </a:prstGeom>
        </p:spPr>
      </p:pic>
      <p:pic>
        <p:nvPicPr>
          <p:cNvPr id="10" name="Graphic 9" descr="Person with idea outline">
            <a:extLst>
              <a:ext uri="{FF2B5EF4-FFF2-40B4-BE49-F238E27FC236}">
                <a16:creationId xmlns:a16="http://schemas.microsoft.com/office/drawing/2014/main" id="{F84256ED-33A4-70E8-21FD-2E58280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8889" y="3126265"/>
            <a:ext cx="2774221" cy="2774221"/>
          </a:xfrm>
          <a:prstGeom prst="rect">
            <a:avLst/>
          </a:prstGeom>
        </p:spPr>
      </p:pic>
      <p:pic>
        <p:nvPicPr>
          <p:cNvPr id="14" name="Graphic 13" descr="Mining tools outline">
            <a:extLst>
              <a:ext uri="{FF2B5EF4-FFF2-40B4-BE49-F238E27FC236}">
                <a16:creationId xmlns:a16="http://schemas.microsoft.com/office/drawing/2014/main" id="{E87AC409-6C79-2F5D-5505-625DB3EFC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989" y="3284902"/>
            <a:ext cx="2774222" cy="2774222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A04D84B-6D37-3F03-A9FE-9BADEDA90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07010"/>
              </p:ext>
            </p:extLst>
          </p:nvPr>
        </p:nvGraphicFramePr>
        <p:xfrm>
          <a:off x="463432" y="5886166"/>
          <a:ext cx="11041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263">
                  <a:extLst>
                    <a:ext uri="{9D8B030D-6E8A-4147-A177-3AD203B41FA5}">
                      <a16:colId xmlns:a16="http://schemas.microsoft.com/office/drawing/2014/main" val="4033900482"/>
                    </a:ext>
                  </a:extLst>
                </a:gridCol>
                <a:gridCol w="2208263">
                  <a:extLst>
                    <a:ext uri="{9D8B030D-6E8A-4147-A177-3AD203B41FA5}">
                      <a16:colId xmlns:a16="http://schemas.microsoft.com/office/drawing/2014/main" val="1041528850"/>
                    </a:ext>
                  </a:extLst>
                </a:gridCol>
                <a:gridCol w="2208263">
                  <a:extLst>
                    <a:ext uri="{9D8B030D-6E8A-4147-A177-3AD203B41FA5}">
                      <a16:colId xmlns:a16="http://schemas.microsoft.com/office/drawing/2014/main" val="1241923995"/>
                    </a:ext>
                  </a:extLst>
                </a:gridCol>
                <a:gridCol w="2208263">
                  <a:extLst>
                    <a:ext uri="{9D8B030D-6E8A-4147-A177-3AD203B41FA5}">
                      <a16:colId xmlns:a16="http://schemas.microsoft.com/office/drawing/2014/main" val="547511283"/>
                    </a:ext>
                  </a:extLst>
                </a:gridCol>
                <a:gridCol w="2208263">
                  <a:extLst>
                    <a:ext uri="{9D8B030D-6E8A-4147-A177-3AD203B41FA5}">
                      <a16:colId xmlns:a16="http://schemas.microsoft.com/office/drawing/2014/main" val="4097391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Data Mining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Business Knowledge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Predictive Analytics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23001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6C4622E-31A2-410D-103B-F7211F866EC5}"/>
              </a:ext>
            </a:extLst>
          </p:cNvPr>
          <p:cNvSpPr txBox="1"/>
          <p:nvPr/>
        </p:nvSpPr>
        <p:spPr>
          <a:xfrm>
            <a:off x="177566" y="2311559"/>
            <a:ext cx="119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“Data mining is an enabling technology for predictive analytics” (Business Intelligence, Analytics, and Data Science, p. 215)</a:t>
            </a:r>
          </a:p>
        </p:txBody>
      </p:sp>
    </p:spTree>
    <p:extLst>
      <p:ext uri="{BB962C8B-B14F-4D97-AF65-F5344CB8AC3E}">
        <p14:creationId xmlns:p14="http://schemas.microsoft.com/office/powerpoint/2010/main" val="21803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08" y="2279220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Data Mining and Predictive Analytics Advantages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D3B19F3-8C22-8EA2-B704-5F98AE563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188808"/>
              </p:ext>
            </p:extLst>
          </p:nvPr>
        </p:nvGraphicFramePr>
        <p:xfrm>
          <a:off x="4132426" y="8455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89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909580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Mining and Predictive Analytics Potential Applications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BD5C452-4D4C-7699-1767-F0FE38813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43407"/>
              </p:ext>
            </p:extLst>
          </p:nvPr>
        </p:nvGraphicFramePr>
        <p:xfrm>
          <a:off x="694742" y="5005038"/>
          <a:ext cx="1109178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263">
                  <a:extLst>
                    <a:ext uri="{9D8B030D-6E8A-4147-A177-3AD203B41FA5}">
                      <a16:colId xmlns:a16="http://schemas.microsoft.com/office/drawing/2014/main" val="2814463389"/>
                    </a:ext>
                  </a:extLst>
                </a:gridCol>
                <a:gridCol w="3697263">
                  <a:extLst>
                    <a:ext uri="{9D8B030D-6E8A-4147-A177-3AD203B41FA5}">
                      <a16:colId xmlns:a16="http://schemas.microsoft.com/office/drawing/2014/main" val="2571947880"/>
                    </a:ext>
                  </a:extLst>
                </a:gridCol>
                <a:gridCol w="3697263">
                  <a:extLst>
                    <a:ext uri="{9D8B030D-6E8A-4147-A177-3AD203B41FA5}">
                      <a16:colId xmlns:a16="http://schemas.microsoft.com/office/drawing/2014/main" val="3070478922"/>
                    </a:ext>
                  </a:extLst>
                </a:gridCol>
              </a:tblGrid>
              <a:tr h="82662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Law Enforcement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Discover crime patterns to help solve new cases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Healthcare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Detect chronic and severe illness early to mitigate disease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Manufacturing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Predict equipment failures before they occur to improve reliability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143303"/>
                  </a:ext>
                </a:extLst>
              </a:tr>
            </a:tbl>
          </a:graphicData>
        </a:graphic>
      </p:graphicFrame>
      <p:pic>
        <p:nvPicPr>
          <p:cNvPr id="5" name="Graphic 4" descr="Police male with solid fill">
            <a:extLst>
              <a:ext uri="{FF2B5EF4-FFF2-40B4-BE49-F238E27FC236}">
                <a16:creationId xmlns:a16="http://schemas.microsoft.com/office/drawing/2014/main" id="{00B27031-D229-A029-AB67-C047F15F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2085" y="2905568"/>
            <a:ext cx="1911292" cy="1911292"/>
          </a:xfrm>
          <a:prstGeom prst="rect">
            <a:avLst/>
          </a:prstGeom>
        </p:spPr>
      </p:pic>
      <p:pic>
        <p:nvPicPr>
          <p:cNvPr id="17" name="Graphic 16" descr="Needle with solid fill">
            <a:extLst>
              <a:ext uri="{FF2B5EF4-FFF2-40B4-BE49-F238E27FC236}">
                <a16:creationId xmlns:a16="http://schemas.microsoft.com/office/drawing/2014/main" id="{C09ECA64-1B49-C8B2-5D7E-22E207DE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873" y="3029038"/>
            <a:ext cx="1783475" cy="1783475"/>
          </a:xfrm>
          <a:prstGeom prst="rect">
            <a:avLst/>
          </a:prstGeom>
        </p:spPr>
      </p:pic>
      <p:pic>
        <p:nvPicPr>
          <p:cNvPr id="19" name="Graphic 18" descr="Factory with solid fill">
            <a:extLst>
              <a:ext uri="{FF2B5EF4-FFF2-40B4-BE49-F238E27FC236}">
                <a16:creationId xmlns:a16="http://schemas.microsoft.com/office/drawing/2014/main" id="{19DE6755-6F49-F6F6-9E80-D4E322C4D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7007" y="2988918"/>
            <a:ext cx="2014839" cy="20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C3A0A-9506-8B93-3406-670D1354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5" y="1879135"/>
            <a:ext cx="3607358" cy="2605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Big Tech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E-Commerce Sales Analysis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9EC06BA-BE79-54B6-DA9B-82BEE51FED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417593"/>
              </p:ext>
            </p:extLst>
          </p:nvPr>
        </p:nvGraphicFramePr>
        <p:xfrm>
          <a:off x="4506264" y="49910"/>
          <a:ext cx="6797923" cy="3389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509FFE7-9FD9-4B5A-ADB2-DCF0AF271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040457"/>
              </p:ext>
            </p:extLst>
          </p:nvPr>
        </p:nvGraphicFramePr>
        <p:xfrm>
          <a:off x="4506263" y="3347482"/>
          <a:ext cx="6797923" cy="3221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744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9D10-D25F-C1C0-0A79-822B3F5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909580"/>
            <a:ext cx="7940577" cy="15764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Tech E-Commerce Sales Analysis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444CF01-CDCC-67C7-689F-47FD841E5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817403"/>
              </p:ext>
            </p:extLst>
          </p:nvPr>
        </p:nvGraphicFramePr>
        <p:xfrm>
          <a:off x="2396971" y="2181305"/>
          <a:ext cx="7398057" cy="4616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795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737</Words>
  <Application>Microsoft Office PowerPoint</Application>
  <PresentationFormat>Widescreen</PresentationFormat>
  <Paragraphs>250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Definition</vt:lpstr>
      <vt:lpstr>Data Mining Process  Cross-Industry Standard Process for Data Mining – CRISP-DM </vt:lpstr>
      <vt:lpstr>Predictive Analytics Process </vt:lpstr>
      <vt:lpstr>Data Mining and Predictive Analytics Relationship   </vt:lpstr>
      <vt:lpstr>Data Mining and Predictive Analytics Advantages</vt:lpstr>
      <vt:lpstr>Data Mining and Predictive Analytics Potential Applications   </vt:lpstr>
      <vt:lpstr>Big Tech  E-Commerce Sales Analysis</vt:lpstr>
      <vt:lpstr>Big Tech E-Commerce Sales Analysis   </vt:lpstr>
      <vt:lpstr>Big Tech  E-Commerce Sales Analysis</vt:lpstr>
      <vt:lpstr>Big Tech E-Commerce Customer Behavior   </vt:lpstr>
      <vt:lpstr>Big Tech  E-Commerce Customer Behavior</vt:lpstr>
      <vt:lpstr>Market Basket Analysis  (Association Rule Mining)   </vt:lpstr>
      <vt:lpstr>Forecasted 2023 Total Product Sales</vt:lpstr>
      <vt:lpstr>Forecasted 2023 Total Sales Revenue</vt:lpstr>
    </vt:vector>
  </TitlesOfParts>
  <Company>Celanese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Fudge, Katherine, Celanese</dc:creator>
  <cp:lastModifiedBy>Fudge, Katherine, Celanese</cp:lastModifiedBy>
  <cp:revision>40</cp:revision>
  <dcterms:created xsi:type="dcterms:W3CDTF">2023-09-02T14:44:06Z</dcterms:created>
  <dcterms:modified xsi:type="dcterms:W3CDTF">2023-10-21T23:23:31Z</dcterms:modified>
</cp:coreProperties>
</file>